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60" r:id="rId3"/>
    <p:sldId id="258" r:id="rId4"/>
    <p:sldId id="257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2" r:id="rId18"/>
    <p:sldId id="274" r:id="rId19"/>
    <p:sldId id="271" r:id="rId20"/>
  </p:sldIdLst>
  <p:sldSz cx="18288000" cy="10287000"/>
  <p:notesSz cx="6858000" cy="9144000"/>
  <p:embeddedFontLst>
    <p:embeddedFont>
      <p:font typeface="Canva Sans Bold" panose="020B0604020202020204" charset="0"/>
      <p:regular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Glacial Indifference" panose="020B0604020202020204" charset="0"/>
      <p:regular r:id="rId26"/>
    </p:embeddedFont>
    <p:embeddedFont>
      <p:font typeface="Nectarine" panose="020B0604020202020204" charset="0"/>
      <p:regular r:id="rId27"/>
    </p:embeddedFont>
    <p:embeddedFont>
      <p:font typeface="Neue Haas Grotesk Text Pro" panose="020B0504020202020204" pitchFamily="34" charset="0"/>
      <p:regular r:id="rId28"/>
      <p:bold r:id="rId29"/>
      <p:italic r:id="rId30"/>
      <p:boldItalic r:id="rId31"/>
    </p:embeddedFont>
    <p:embeddedFont>
      <p:font typeface="Overpass Ultra-Bold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1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B5D150-6012-4759-A40E-5AAFC9191B7F}" v="80" dt="2026-08-11T06:35:53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ttina Markones" userId="83db8ead531a2a4e" providerId="LiveId" clId="{0AC8FD35-32A9-4E51-A168-85E309ACE982}"/>
    <pc:docChg chg="delSld modSld">
      <pc:chgData name="Bettina Markones" userId="83db8ead531a2a4e" providerId="LiveId" clId="{0AC8FD35-32A9-4E51-A168-85E309ACE982}" dt="2026-08-11T06:36:32.094" v="82" actId="47"/>
      <pc:docMkLst>
        <pc:docMk/>
      </pc:docMkLst>
      <pc:sldChg chg="modSp modAnim">
        <pc:chgData name="Bettina Markones" userId="83db8ead531a2a4e" providerId="LiveId" clId="{0AC8FD35-32A9-4E51-A168-85E309ACE982}" dt="2026-08-11T06:01:06.886" v="11" actId="2711"/>
        <pc:sldMkLst>
          <pc:docMk/>
          <pc:sldMk cId="0" sldId="257"/>
        </pc:sldMkLst>
        <pc:spChg chg="mod">
          <ac:chgData name="Bettina Markones" userId="83db8ead531a2a4e" providerId="LiveId" clId="{0AC8FD35-32A9-4E51-A168-85E309ACE982}" dt="2026-08-11T06:01:06.886" v="11" actId="2711"/>
          <ac:spMkLst>
            <pc:docMk/>
            <pc:sldMk cId="0" sldId="257"/>
            <ac:spMk id="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06.886" v="11" actId="2711"/>
          <ac:spMkLst>
            <pc:docMk/>
            <pc:sldMk cId="0" sldId="257"/>
            <ac:spMk id="7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06.886" v="11" actId="2711"/>
          <ac:spMkLst>
            <pc:docMk/>
            <pc:sldMk cId="0" sldId="257"/>
            <ac:spMk id="9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06.886" v="11" actId="2711"/>
          <ac:spMkLst>
            <pc:docMk/>
            <pc:sldMk cId="0" sldId="257"/>
            <ac:spMk id="10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06.886" v="11" actId="2711"/>
          <ac:spMkLst>
            <pc:docMk/>
            <pc:sldMk cId="0" sldId="257"/>
            <ac:spMk id="11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06.886" v="11" actId="2711"/>
          <ac:spMkLst>
            <pc:docMk/>
            <pc:sldMk cId="0" sldId="257"/>
            <ac:spMk id="1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06.886" v="11" actId="2711"/>
          <ac:spMkLst>
            <pc:docMk/>
            <pc:sldMk cId="0" sldId="257"/>
            <ac:spMk id="13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06.886" v="11" actId="2711"/>
          <ac:spMkLst>
            <pc:docMk/>
            <pc:sldMk cId="0" sldId="257"/>
            <ac:spMk id="14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06.886" v="11" actId="2711"/>
          <ac:spMkLst>
            <pc:docMk/>
            <pc:sldMk cId="0" sldId="257"/>
            <ac:spMk id="15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06.886" v="11" actId="2711"/>
          <ac:spMkLst>
            <pc:docMk/>
            <pc:sldMk cId="0" sldId="257"/>
            <ac:spMk id="16" creationId="{00000000-0000-0000-0000-000000000000}"/>
          </ac:spMkLst>
        </pc:spChg>
      </pc:sldChg>
      <pc:sldChg chg="modSp mod modAnim">
        <pc:chgData name="Bettina Markones" userId="83db8ead531a2a4e" providerId="LiveId" clId="{0AC8FD35-32A9-4E51-A168-85E309ACE982}" dt="2026-08-11T05:27:38.141" v="6"/>
        <pc:sldMkLst>
          <pc:docMk/>
          <pc:sldMk cId="0" sldId="258"/>
        </pc:sldMkLst>
        <pc:spChg chg="mod">
          <ac:chgData name="Bettina Markones" userId="83db8ead531a2a4e" providerId="LiveId" clId="{0AC8FD35-32A9-4E51-A168-85E309ACE982}" dt="2026-08-11T05:27:01.279" v="2" actId="2711"/>
          <ac:spMkLst>
            <pc:docMk/>
            <pc:sldMk cId="0" sldId="258"/>
            <ac:spMk id="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7:01.279" v="2" actId="2711"/>
          <ac:spMkLst>
            <pc:docMk/>
            <pc:sldMk cId="0" sldId="258"/>
            <ac:spMk id="7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7:01.279" v="2" actId="2711"/>
          <ac:spMkLst>
            <pc:docMk/>
            <pc:sldMk cId="0" sldId="258"/>
            <ac:spMk id="9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7:01.279" v="2" actId="2711"/>
          <ac:spMkLst>
            <pc:docMk/>
            <pc:sldMk cId="0" sldId="258"/>
            <ac:spMk id="10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7:01.279" v="2" actId="2711"/>
          <ac:spMkLst>
            <pc:docMk/>
            <pc:sldMk cId="0" sldId="258"/>
            <ac:spMk id="11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7:01.279" v="2" actId="2711"/>
          <ac:spMkLst>
            <pc:docMk/>
            <pc:sldMk cId="0" sldId="258"/>
            <ac:spMk id="1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7:01.279" v="2" actId="2711"/>
          <ac:spMkLst>
            <pc:docMk/>
            <pc:sldMk cId="0" sldId="258"/>
            <ac:spMk id="13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7:01.279" v="2" actId="2711"/>
          <ac:spMkLst>
            <pc:docMk/>
            <pc:sldMk cId="0" sldId="258"/>
            <ac:spMk id="14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7:01.279" v="2" actId="2711"/>
          <ac:spMkLst>
            <pc:docMk/>
            <pc:sldMk cId="0" sldId="258"/>
            <ac:spMk id="15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7:01.279" v="2" actId="2711"/>
          <ac:spMkLst>
            <pc:docMk/>
            <pc:sldMk cId="0" sldId="258"/>
            <ac:spMk id="16" creationId="{00000000-0000-0000-0000-000000000000}"/>
          </ac:spMkLst>
        </pc:spChg>
      </pc:sldChg>
      <pc:sldChg chg="modSp mod modAnim">
        <pc:chgData name="Bettina Markones" userId="83db8ead531a2a4e" providerId="LiveId" clId="{0AC8FD35-32A9-4E51-A168-85E309ACE982}" dt="2026-08-11T06:01:58.339" v="16"/>
        <pc:sldMkLst>
          <pc:docMk/>
          <pc:sldMk cId="0" sldId="259"/>
        </pc:sldMkLst>
        <pc:spChg chg="mod">
          <ac:chgData name="Bettina Markones" userId="83db8ead531a2a4e" providerId="LiveId" clId="{0AC8FD35-32A9-4E51-A168-85E309ACE982}" dt="2026-08-11T06:01:24.690" v="12" actId="2711"/>
          <ac:spMkLst>
            <pc:docMk/>
            <pc:sldMk cId="0" sldId="259"/>
            <ac:spMk id="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24.690" v="12" actId="2711"/>
          <ac:spMkLst>
            <pc:docMk/>
            <pc:sldMk cId="0" sldId="259"/>
            <ac:spMk id="7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24.690" v="12" actId="2711"/>
          <ac:spMkLst>
            <pc:docMk/>
            <pc:sldMk cId="0" sldId="259"/>
            <ac:spMk id="9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24.690" v="12" actId="2711"/>
          <ac:spMkLst>
            <pc:docMk/>
            <pc:sldMk cId="0" sldId="259"/>
            <ac:spMk id="10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24.690" v="12" actId="2711"/>
          <ac:spMkLst>
            <pc:docMk/>
            <pc:sldMk cId="0" sldId="259"/>
            <ac:spMk id="11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24.690" v="12" actId="2711"/>
          <ac:spMkLst>
            <pc:docMk/>
            <pc:sldMk cId="0" sldId="259"/>
            <ac:spMk id="1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24.690" v="12" actId="2711"/>
          <ac:spMkLst>
            <pc:docMk/>
            <pc:sldMk cId="0" sldId="259"/>
            <ac:spMk id="13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24.690" v="12" actId="2711"/>
          <ac:spMkLst>
            <pc:docMk/>
            <pc:sldMk cId="0" sldId="259"/>
            <ac:spMk id="14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24.690" v="12" actId="2711"/>
          <ac:spMkLst>
            <pc:docMk/>
            <pc:sldMk cId="0" sldId="259"/>
            <ac:spMk id="15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01:24.690" v="12" actId="2711"/>
          <ac:spMkLst>
            <pc:docMk/>
            <pc:sldMk cId="0" sldId="259"/>
            <ac:spMk id="16" creationId="{00000000-0000-0000-0000-000000000000}"/>
          </ac:spMkLst>
        </pc:spChg>
      </pc:sldChg>
      <pc:sldChg chg="modSp mod">
        <pc:chgData name="Bettina Markones" userId="83db8ead531a2a4e" providerId="LiveId" clId="{0AC8FD35-32A9-4E51-A168-85E309ACE982}" dt="2026-08-11T05:26:13.821" v="1" actId="2711"/>
        <pc:sldMkLst>
          <pc:docMk/>
          <pc:sldMk cId="0" sldId="260"/>
        </pc:sldMkLst>
        <pc:spChg chg="mod">
          <ac:chgData name="Bettina Markones" userId="83db8ead531a2a4e" providerId="LiveId" clId="{0AC8FD35-32A9-4E51-A168-85E309ACE982}" dt="2026-08-11T05:26:13.821" v="1" actId="2711"/>
          <ac:spMkLst>
            <pc:docMk/>
            <pc:sldMk cId="0" sldId="260"/>
            <ac:spMk id="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6:13.821" v="1" actId="2711"/>
          <ac:spMkLst>
            <pc:docMk/>
            <pc:sldMk cId="0" sldId="260"/>
            <ac:spMk id="7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6:13.821" v="1" actId="2711"/>
          <ac:spMkLst>
            <pc:docMk/>
            <pc:sldMk cId="0" sldId="260"/>
            <ac:spMk id="9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6:13.821" v="1" actId="2711"/>
          <ac:spMkLst>
            <pc:docMk/>
            <pc:sldMk cId="0" sldId="260"/>
            <ac:spMk id="10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6:13.821" v="1" actId="2711"/>
          <ac:spMkLst>
            <pc:docMk/>
            <pc:sldMk cId="0" sldId="260"/>
            <ac:spMk id="11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6:13.821" v="1" actId="2711"/>
          <ac:spMkLst>
            <pc:docMk/>
            <pc:sldMk cId="0" sldId="260"/>
            <ac:spMk id="1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6:13.821" v="1" actId="2711"/>
          <ac:spMkLst>
            <pc:docMk/>
            <pc:sldMk cId="0" sldId="260"/>
            <ac:spMk id="13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6:13.821" v="1" actId="2711"/>
          <ac:spMkLst>
            <pc:docMk/>
            <pc:sldMk cId="0" sldId="260"/>
            <ac:spMk id="14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6:13.821" v="1" actId="2711"/>
          <ac:spMkLst>
            <pc:docMk/>
            <pc:sldMk cId="0" sldId="260"/>
            <ac:spMk id="15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5:26:13.821" v="1" actId="2711"/>
          <ac:spMkLst>
            <pc:docMk/>
            <pc:sldMk cId="0" sldId="260"/>
            <ac:spMk id="16" creationId="{00000000-0000-0000-0000-000000000000}"/>
          </ac:spMkLst>
        </pc:spChg>
      </pc:sldChg>
      <pc:sldChg chg="modSp mod modAnim">
        <pc:chgData name="Bettina Markones" userId="83db8ead531a2a4e" providerId="LiveId" clId="{0AC8FD35-32A9-4E51-A168-85E309ACE982}" dt="2026-08-11T06:20:14.246" v="21"/>
        <pc:sldMkLst>
          <pc:docMk/>
          <pc:sldMk cId="0" sldId="261"/>
        </pc:sldMkLst>
        <pc:spChg chg="mod">
          <ac:chgData name="Bettina Markones" userId="83db8ead531a2a4e" providerId="LiveId" clId="{0AC8FD35-32A9-4E51-A168-85E309ACE982}" dt="2026-08-11T06:19:47.065" v="17" actId="2711"/>
          <ac:spMkLst>
            <pc:docMk/>
            <pc:sldMk cId="0" sldId="261"/>
            <ac:spMk id="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19:47.065" v="17" actId="2711"/>
          <ac:spMkLst>
            <pc:docMk/>
            <pc:sldMk cId="0" sldId="261"/>
            <ac:spMk id="7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19:47.065" v="17" actId="2711"/>
          <ac:spMkLst>
            <pc:docMk/>
            <pc:sldMk cId="0" sldId="261"/>
            <ac:spMk id="9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19:47.065" v="17" actId="2711"/>
          <ac:spMkLst>
            <pc:docMk/>
            <pc:sldMk cId="0" sldId="261"/>
            <ac:spMk id="10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19:47.065" v="17" actId="2711"/>
          <ac:spMkLst>
            <pc:docMk/>
            <pc:sldMk cId="0" sldId="261"/>
            <ac:spMk id="11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19:47.065" v="17" actId="2711"/>
          <ac:spMkLst>
            <pc:docMk/>
            <pc:sldMk cId="0" sldId="261"/>
            <ac:spMk id="1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19:47.065" v="17" actId="2711"/>
          <ac:spMkLst>
            <pc:docMk/>
            <pc:sldMk cId="0" sldId="261"/>
            <ac:spMk id="13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19:47.065" v="17" actId="2711"/>
          <ac:spMkLst>
            <pc:docMk/>
            <pc:sldMk cId="0" sldId="261"/>
            <ac:spMk id="14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19:47.065" v="17" actId="2711"/>
          <ac:spMkLst>
            <pc:docMk/>
            <pc:sldMk cId="0" sldId="261"/>
            <ac:spMk id="15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19:47.065" v="17" actId="2711"/>
          <ac:spMkLst>
            <pc:docMk/>
            <pc:sldMk cId="0" sldId="261"/>
            <ac:spMk id="16" creationId="{00000000-0000-0000-0000-000000000000}"/>
          </ac:spMkLst>
        </pc:spChg>
      </pc:sldChg>
      <pc:sldChg chg="addSp delSp modSp mod">
        <pc:chgData name="Bettina Markones" userId="83db8ead531a2a4e" providerId="LiveId" clId="{0AC8FD35-32A9-4E51-A168-85E309ACE982}" dt="2026-08-11T06:21:23.277" v="36"/>
        <pc:sldMkLst>
          <pc:docMk/>
          <pc:sldMk cId="0" sldId="262"/>
        </pc:sldMkLst>
        <pc:spChg chg="mod">
          <ac:chgData name="Bettina Markones" userId="83db8ead531a2a4e" providerId="LiveId" clId="{0AC8FD35-32A9-4E51-A168-85E309ACE982}" dt="2026-08-11T06:20:31.260" v="22" actId="2711"/>
          <ac:spMkLst>
            <pc:docMk/>
            <pc:sldMk cId="0" sldId="262"/>
            <ac:spMk id="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0:31.260" v="22" actId="2711"/>
          <ac:spMkLst>
            <pc:docMk/>
            <pc:sldMk cId="0" sldId="262"/>
            <ac:spMk id="7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0:31.260" v="22" actId="2711"/>
          <ac:spMkLst>
            <pc:docMk/>
            <pc:sldMk cId="0" sldId="262"/>
            <ac:spMk id="9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0:31.260" v="22" actId="2711"/>
          <ac:spMkLst>
            <pc:docMk/>
            <pc:sldMk cId="0" sldId="262"/>
            <ac:spMk id="10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0:31.260" v="22" actId="2711"/>
          <ac:spMkLst>
            <pc:docMk/>
            <pc:sldMk cId="0" sldId="262"/>
            <ac:spMk id="11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0:31.260" v="22" actId="2711"/>
          <ac:spMkLst>
            <pc:docMk/>
            <pc:sldMk cId="0" sldId="262"/>
            <ac:spMk id="1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0:31.260" v="22" actId="2711"/>
          <ac:spMkLst>
            <pc:docMk/>
            <pc:sldMk cId="0" sldId="262"/>
            <ac:spMk id="13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0:31.260" v="22" actId="2711"/>
          <ac:spMkLst>
            <pc:docMk/>
            <pc:sldMk cId="0" sldId="262"/>
            <ac:spMk id="14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1:11.150" v="33" actId="20577"/>
          <ac:spMkLst>
            <pc:docMk/>
            <pc:sldMk cId="0" sldId="262"/>
            <ac:spMk id="15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0:31.260" v="22" actId="2711"/>
          <ac:spMkLst>
            <pc:docMk/>
            <pc:sldMk cId="0" sldId="262"/>
            <ac:spMk id="16" creationId="{00000000-0000-0000-0000-000000000000}"/>
          </ac:spMkLst>
        </pc:spChg>
        <pc:spChg chg="add del mod">
          <ac:chgData name="Bettina Markones" userId="83db8ead531a2a4e" providerId="LiveId" clId="{0AC8FD35-32A9-4E51-A168-85E309ACE982}" dt="2026-08-11T06:21:23.277" v="36"/>
          <ac:spMkLst>
            <pc:docMk/>
            <pc:sldMk cId="0" sldId="262"/>
            <ac:spMk id="17" creationId="{9718436D-F8EB-37F2-245C-4A3D20D4C96F}"/>
          </ac:spMkLst>
        </pc:spChg>
      </pc:sldChg>
      <pc:sldChg chg="modSp">
        <pc:chgData name="Bettina Markones" userId="83db8ead531a2a4e" providerId="LiveId" clId="{0AC8FD35-32A9-4E51-A168-85E309ACE982}" dt="2026-08-11T06:21:58.991" v="37" actId="2711"/>
        <pc:sldMkLst>
          <pc:docMk/>
          <pc:sldMk cId="0" sldId="263"/>
        </pc:sldMkLst>
        <pc:spChg chg="mod">
          <ac:chgData name="Bettina Markones" userId="83db8ead531a2a4e" providerId="LiveId" clId="{0AC8FD35-32A9-4E51-A168-85E309ACE982}" dt="2026-08-11T06:21:58.991" v="37" actId="2711"/>
          <ac:spMkLst>
            <pc:docMk/>
            <pc:sldMk cId="0" sldId="263"/>
            <ac:spMk id="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1:58.991" v="37" actId="2711"/>
          <ac:spMkLst>
            <pc:docMk/>
            <pc:sldMk cId="0" sldId="263"/>
            <ac:spMk id="7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1:58.991" v="37" actId="2711"/>
          <ac:spMkLst>
            <pc:docMk/>
            <pc:sldMk cId="0" sldId="263"/>
            <ac:spMk id="9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1:58.991" v="37" actId="2711"/>
          <ac:spMkLst>
            <pc:docMk/>
            <pc:sldMk cId="0" sldId="263"/>
            <ac:spMk id="10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1:58.991" v="37" actId="2711"/>
          <ac:spMkLst>
            <pc:docMk/>
            <pc:sldMk cId="0" sldId="263"/>
            <ac:spMk id="11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1:58.991" v="37" actId="2711"/>
          <ac:spMkLst>
            <pc:docMk/>
            <pc:sldMk cId="0" sldId="263"/>
            <ac:spMk id="1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1:58.991" v="37" actId="2711"/>
          <ac:spMkLst>
            <pc:docMk/>
            <pc:sldMk cId="0" sldId="263"/>
            <ac:spMk id="13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1:58.991" v="37" actId="2711"/>
          <ac:spMkLst>
            <pc:docMk/>
            <pc:sldMk cId="0" sldId="263"/>
            <ac:spMk id="14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1:58.991" v="37" actId="2711"/>
          <ac:spMkLst>
            <pc:docMk/>
            <pc:sldMk cId="0" sldId="263"/>
            <ac:spMk id="15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1:58.991" v="37" actId="2711"/>
          <ac:spMkLst>
            <pc:docMk/>
            <pc:sldMk cId="0" sldId="263"/>
            <ac:spMk id="16" creationId="{00000000-0000-0000-0000-000000000000}"/>
          </ac:spMkLst>
        </pc:spChg>
      </pc:sldChg>
      <pc:sldChg chg="modSp">
        <pc:chgData name="Bettina Markones" userId="83db8ead531a2a4e" providerId="LiveId" clId="{0AC8FD35-32A9-4E51-A168-85E309ACE982}" dt="2026-08-11T06:23:29.835" v="38" actId="2711"/>
        <pc:sldMkLst>
          <pc:docMk/>
          <pc:sldMk cId="0" sldId="264"/>
        </pc:sldMkLst>
        <pc:spChg chg="mod">
          <ac:chgData name="Bettina Markones" userId="83db8ead531a2a4e" providerId="LiveId" clId="{0AC8FD35-32A9-4E51-A168-85E309ACE982}" dt="2026-08-11T06:23:29.835" v="38" actId="2711"/>
          <ac:spMkLst>
            <pc:docMk/>
            <pc:sldMk cId="0" sldId="264"/>
            <ac:spMk id="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29.835" v="38" actId="2711"/>
          <ac:spMkLst>
            <pc:docMk/>
            <pc:sldMk cId="0" sldId="264"/>
            <ac:spMk id="7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29.835" v="38" actId="2711"/>
          <ac:spMkLst>
            <pc:docMk/>
            <pc:sldMk cId="0" sldId="264"/>
            <ac:spMk id="9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29.835" v="38" actId="2711"/>
          <ac:spMkLst>
            <pc:docMk/>
            <pc:sldMk cId="0" sldId="264"/>
            <ac:spMk id="10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29.835" v="38" actId="2711"/>
          <ac:spMkLst>
            <pc:docMk/>
            <pc:sldMk cId="0" sldId="264"/>
            <ac:spMk id="11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29.835" v="38" actId="2711"/>
          <ac:spMkLst>
            <pc:docMk/>
            <pc:sldMk cId="0" sldId="264"/>
            <ac:spMk id="1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29.835" v="38" actId="2711"/>
          <ac:spMkLst>
            <pc:docMk/>
            <pc:sldMk cId="0" sldId="264"/>
            <ac:spMk id="13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29.835" v="38" actId="2711"/>
          <ac:spMkLst>
            <pc:docMk/>
            <pc:sldMk cId="0" sldId="264"/>
            <ac:spMk id="14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29.835" v="38" actId="2711"/>
          <ac:spMkLst>
            <pc:docMk/>
            <pc:sldMk cId="0" sldId="264"/>
            <ac:spMk id="15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29.835" v="38" actId="2711"/>
          <ac:spMkLst>
            <pc:docMk/>
            <pc:sldMk cId="0" sldId="264"/>
            <ac:spMk id="16" creationId="{00000000-0000-0000-0000-000000000000}"/>
          </ac:spMkLst>
        </pc:spChg>
      </pc:sldChg>
      <pc:sldChg chg="modSp">
        <pc:chgData name="Bettina Markones" userId="83db8ead531a2a4e" providerId="LiveId" clId="{0AC8FD35-32A9-4E51-A168-85E309ACE982}" dt="2026-08-11T06:23:55.724" v="39" actId="2711"/>
        <pc:sldMkLst>
          <pc:docMk/>
          <pc:sldMk cId="0" sldId="265"/>
        </pc:sldMkLst>
        <pc:spChg chg="mod">
          <ac:chgData name="Bettina Markones" userId="83db8ead531a2a4e" providerId="LiveId" clId="{0AC8FD35-32A9-4E51-A168-85E309ACE982}" dt="2026-08-11T06:23:55.724" v="39" actId="2711"/>
          <ac:spMkLst>
            <pc:docMk/>
            <pc:sldMk cId="0" sldId="265"/>
            <ac:spMk id="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55.724" v="39" actId="2711"/>
          <ac:spMkLst>
            <pc:docMk/>
            <pc:sldMk cId="0" sldId="265"/>
            <ac:spMk id="7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55.724" v="39" actId="2711"/>
          <ac:spMkLst>
            <pc:docMk/>
            <pc:sldMk cId="0" sldId="265"/>
            <ac:spMk id="9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55.724" v="39" actId="2711"/>
          <ac:spMkLst>
            <pc:docMk/>
            <pc:sldMk cId="0" sldId="265"/>
            <ac:spMk id="10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55.724" v="39" actId="2711"/>
          <ac:spMkLst>
            <pc:docMk/>
            <pc:sldMk cId="0" sldId="265"/>
            <ac:spMk id="11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55.724" v="39" actId="2711"/>
          <ac:spMkLst>
            <pc:docMk/>
            <pc:sldMk cId="0" sldId="265"/>
            <ac:spMk id="1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55.724" v="39" actId="2711"/>
          <ac:spMkLst>
            <pc:docMk/>
            <pc:sldMk cId="0" sldId="265"/>
            <ac:spMk id="13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55.724" v="39" actId="2711"/>
          <ac:spMkLst>
            <pc:docMk/>
            <pc:sldMk cId="0" sldId="265"/>
            <ac:spMk id="14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55.724" v="39" actId="2711"/>
          <ac:spMkLst>
            <pc:docMk/>
            <pc:sldMk cId="0" sldId="265"/>
            <ac:spMk id="15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3:55.724" v="39" actId="2711"/>
          <ac:spMkLst>
            <pc:docMk/>
            <pc:sldMk cId="0" sldId="265"/>
            <ac:spMk id="16" creationId="{00000000-0000-0000-0000-000000000000}"/>
          </ac:spMkLst>
        </pc:spChg>
      </pc:sldChg>
      <pc:sldChg chg="modAnim">
        <pc:chgData name="Bettina Markones" userId="83db8ead531a2a4e" providerId="LiveId" clId="{0AC8FD35-32A9-4E51-A168-85E309ACE982}" dt="2026-08-11T06:24:32.872" v="43"/>
        <pc:sldMkLst>
          <pc:docMk/>
          <pc:sldMk cId="0" sldId="268"/>
        </pc:sldMkLst>
      </pc:sldChg>
      <pc:sldChg chg="modAnim">
        <pc:chgData name="Bettina Markones" userId="83db8ead531a2a4e" providerId="LiveId" clId="{0AC8FD35-32A9-4E51-A168-85E309ACE982}" dt="2026-08-11T06:27:19.055" v="47"/>
        <pc:sldMkLst>
          <pc:docMk/>
          <pc:sldMk cId="0" sldId="269"/>
        </pc:sldMkLst>
      </pc:sldChg>
      <pc:sldChg chg="modSp mod modAnim">
        <pc:chgData name="Bettina Markones" userId="83db8ead531a2a4e" providerId="LiveId" clId="{0AC8FD35-32A9-4E51-A168-85E309ACE982}" dt="2026-08-11T06:31:29.611" v="59" actId="20577"/>
        <pc:sldMkLst>
          <pc:docMk/>
          <pc:sldMk cId="0" sldId="270"/>
        </pc:sldMkLst>
        <pc:spChg chg="mod">
          <ac:chgData name="Bettina Markones" userId="83db8ead531a2a4e" providerId="LiveId" clId="{0AC8FD35-32A9-4E51-A168-85E309ACE982}" dt="2026-08-11T06:29:27.674" v="48" actId="2711"/>
          <ac:spMkLst>
            <pc:docMk/>
            <pc:sldMk cId="0" sldId="270"/>
            <ac:spMk id="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9:27.674" v="48" actId="2711"/>
          <ac:spMkLst>
            <pc:docMk/>
            <pc:sldMk cId="0" sldId="270"/>
            <ac:spMk id="7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9:27.674" v="48" actId="2711"/>
          <ac:spMkLst>
            <pc:docMk/>
            <pc:sldMk cId="0" sldId="270"/>
            <ac:spMk id="9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9:27.674" v="48" actId="2711"/>
          <ac:spMkLst>
            <pc:docMk/>
            <pc:sldMk cId="0" sldId="270"/>
            <ac:spMk id="10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9:27.674" v="48" actId="2711"/>
          <ac:spMkLst>
            <pc:docMk/>
            <pc:sldMk cId="0" sldId="270"/>
            <ac:spMk id="11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9:27.674" v="48" actId="2711"/>
          <ac:spMkLst>
            <pc:docMk/>
            <pc:sldMk cId="0" sldId="270"/>
            <ac:spMk id="1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9:27.674" v="48" actId="2711"/>
          <ac:spMkLst>
            <pc:docMk/>
            <pc:sldMk cId="0" sldId="270"/>
            <ac:spMk id="13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29:27.674" v="48" actId="2711"/>
          <ac:spMkLst>
            <pc:docMk/>
            <pc:sldMk cId="0" sldId="270"/>
            <ac:spMk id="14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1:20.195" v="58" actId="20577"/>
          <ac:spMkLst>
            <pc:docMk/>
            <pc:sldMk cId="0" sldId="270"/>
            <ac:spMk id="15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1:29.611" v="59" actId="20577"/>
          <ac:spMkLst>
            <pc:docMk/>
            <pc:sldMk cId="0" sldId="270"/>
            <ac:spMk id="16" creationId="{00000000-0000-0000-0000-000000000000}"/>
          </ac:spMkLst>
        </pc:spChg>
      </pc:sldChg>
      <pc:sldChg chg="modSp">
        <pc:chgData name="Bettina Markones" userId="83db8ead531a2a4e" providerId="LiveId" clId="{0AC8FD35-32A9-4E51-A168-85E309ACE982}" dt="2026-08-11T06:35:53.221" v="79" actId="2711"/>
        <pc:sldMkLst>
          <pc:docMk/>
          <pc:sldMk cId="0" sldId="271"/>
        </pc:sldMkLst>
        <pc:spChg chg="mod">
          <ac:chgData name="Bettina Markones" userId="83db8ead531a2a4e" providerId="LiveId" clId="{0AC8FD35-32A9-4E51-A168-85E309ACE982}" dt="2026-08-11T06:35:53.221" v="79" actId="2711"/>
          <ac:spMkLst>
            <pc:docMk/>
            <pc:sldMk cId="0" sldId="271"/>
            <ac:spMk id="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5:53.221" v="79" actId="2711"/>
          <ac:spMkLst>
            <pc:docMk/>
            <pc:sldMk cId="0" sldId="271"/>
            <ac:spMk id="10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5:53.221" v="79" actId="2711"/>
          <ac:spMkLst>
            <pc:docMk/>
            <pc:sldMk cId="0" sldId="271"/>
            <ac:spMk id="1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5:53.221" v="79" actId="2711"/>
          <ac:spMkLst>
            <pc:docMk/>
            <pc:sldMk cId="0" sldId="271"/>
            <ac:spMk id="13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5:53.221" v="79" actId="2711"/>
          <ac:spMkLst>
            <pc:docMk/>
            <pc:sldMk cId="0" sldId="271"/>
            <ac:spMk id="14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5:53.221" v="79" actId="2711"/>
          <ac:spMkLst>
            <pc:docMk/>
            <pc:sldMk cId="0" sldId="271"/>
            <ac:spMk id="15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5:53.221" v="79" actId="2711"/>
          <ac:spMkLst>
            <pc:docMk/>
            <pc:sldMk cId="0" sldId="271"/>
            <ac:spMk id="16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5:53.221" v="79" actId="2711"/>
          <ac:spMkLst>
            <pc:docMk/>
            <pc:sldMk cId="0" sldId="271"/>
            <ac:spMk id="17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5:53.221" v="79" actId="2711"/>
          <ac:spMkLst>
            <pc:docMk/>
            <pc:sldMk cId="0" sldId="271"/>
            <ac:spMk id="18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5:53.221" v="79" actId="2711"/>
          <ac:spMkLst>
            <pc:docMk/>
            <pc:sldMk cId="0" sldId="271"/>
            <ac:spMk id="19" creationId="{00000000-0000-0000-0000-000000000000}"/>
          </ac:spMkLst>
        </pc:spChg>
      </pc:sldChg>
      <pc:sldChg chg="modSp mod modAnim">
        <pc:chgData name="Bettina Markones" userId="83db8ead531a2a4e" providerId="LiveId" clId="{0AC8FD35-32A9-4E51-A168-85E309ACE982}" dt="2026-08-11T06:34:03.487" v="70" actId="20577"/>
        <pc:sldMkLst>
          <pc:docMk/>
          <pc:sldMk cId="0" sldId="272"/>
        </pc:sldMkLst>
        <pc:spChg chg="mod">
          <ac:chgData name="Bettina Markones" userId="83db8ead531a2a4e" providerId="LiveId" clId="{0AC8FD35-32A9-4E51-A168-85E309ACE982}" dt="2026-08-11T06:32:40.204" v="65" actId="2711"/>
          <ac:spMkLst>
            <pc:docMk/>
            <pc:sldMk cId="0" sldId="272"/>
            <ac:spMk id="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2:40.204" v="65" actId="2711"/>
          <ac:spMkLst>
            <pc:docMk/>
            <pc:sldMk cId="0" sldId="272"/>
            <ac:spMk id="7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2:40.204" v="65" actId="2711"/>
          <ac:spMkLst>
            <pc:docMk/>
            <pc:sldMk cId="0" sldId="272"/>
            <ac:spMk id="9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2:40.204" v="65" actId="2711"/>
          <ac:spMkLst>
            <pc:docMk/>
            <pc:sldMk cId="0" sldId="272"/>
            <ac:spMk id="10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2:40.204" v="65" actId="2711"/>
          <ac:spMkLst>
            <pc:docMk/>
            <pc:sldMk cId="0" sldId="272"/>
            <ac:spMk id="11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2:40.204" v="65" actId="2711"/>
          <ac:spMkLst>
            <pc:docMk/>
            <pc:sldMk cId="0" sldId="272"/>
            <ac:spMk id="1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2:40.204" v="65" actId="2711"/>
          <ac:spMkLst>
            <pc:docMk/>
            <pc:sldMk cId="0" sldId="272"/>
            <ac:spMk id="13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2:40.204" v="65" actId="2711"/>
          <ac:spMkLst>
            <pc:docMk/>
            <pc:sldMk cId="0" sldId="272"/>
            <ac:spMk id="14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3:55.597" v="68" actId="20577"/>
          <ac:spMkLst>
            <pc:docMk/>
            <pc:sldMk cId="0" sldId="272"/>
            <ac:spMk id="15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4:03.487" v="70" actId="20577"/>
          <ac:spMkLst>
            <pc:docMk/>
            <pc:sldMk cId="0" sldId="272"/>
            <ac:spMk id="16" creationId="{00000000-0000-0000-0000-000000000000}"/>
          </ac:spMkLst>
        </pc:spChg>
      </pc:sldChg>
      <pc:sldChg chg="modSp mod modAnim">
        <pc:chgData name="Bettina Markones" userId="83db8ead531a2a4e" providerId="LiveId" clId="{0AC8FD35-32A9-4E51-A168-85E309ACE982}" dt="2026-08-11T06:32:26.132" v="64"/>
        <pc:sldMkLst>
          <pc:docMk/>
          <pc:sldMk cId="0" sldId="273"/>
        </pc:sldMkLst>
        <pc:spChg chg="mod">
          <ac:chgData name="Bettina Markones" userId="83db8ead531a2a4e" providerId="LiveId" clId="{0AC8FD35-32A9-4E51-A168-85E309ACE982}" dt="2026-08-11T06:31:46.575" v="60" actId="2711"/>
          <ac:spMkLst>
            <pc:docMk/>
            <pc:sldMk cId="0" sldId="273"/>
            <ac:spMk id="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1:46.575" v="60" actId="2711"/>
          <ac:spMkLst>
            <pc:docMk/>
            <pc:sldMk cId="0" sldId="273"/>
            <ac:spMk id="7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1:46.575" v="60" actId="2711"/>
          <ac:spMkLst>
            <pc:docMk/>
            <pc:sldMk cId="0" sldId="273"/>
            <ac:spMk id="9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1:46.575" v="60" actId="2711"/>
          <ac:spMkLst>
            <pc:docMk/>
            <pc:sldMk cId="0" sldId="273"/>
            <ac:spMk id="10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1:46.575" v="60" actId="2711"/>
          <ac:spMkLst>
            <pc:docMk/>
            <pc:sldMk cId="0" sldId="273"/>
            <ac:spMk id="11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1:46.575" v="60" actId="2711"/>
          <ac:spMkLst>
            <pc:docMk/>
            <pc:sldMk cId="0" sldId="273"/>
            <ac:spMk id="1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1:46.575" v="60" actId="2711"/>
          <ac:spMkLst>
            <pc:docMk/>
            <pc:sldMk cId="0" sldId="273"/>
            <ac:spMk id="13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1:46.575" v="60" actId="2711"/>
          <ac:spMkLst>
            <pc:docMk/>
            <pc:sldMk cId="0" sldId="273"/>
            <ac:spMk id="14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1:46.575" v="60" actId="2711"/>
          <ac:spMkLst>
            <pc:docMk/>
            <pc:sldMk cId="0" sldId="273"/>
            <ac:spMk id="15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1:46.575" v="60" actId="2711"/>
          <ac:spMkLst>
            <pc:docMk/>
            <pc:sldMk cId="0" sldId="273"/>
            <ac:spMk id="16" creationId="{00000000-0000-0000-0000-000000000000}"/>
          </ac:spMkLst>
        </pc:spChg>
      </pc:sldChg>
      <pc:sldChg chg="modSp mod modAnim">
        <pc:chgData name="Bettina Markones" userId="83db8ead531a2a4e" providerId="LiveId" clId="{0AC8FD35-32A9-4E51-A168-85E309ACE982}" dt="2026-08-11T06:35:25.251" v="78"/>
        <pc:sldMkLst>
          <pc:docMk/>
          <pc:sldMk cId="3203077658" sldId="274"/>
        </pc:sldMkLst>
        <pc:spChg chg="mod">
          <ac:chgData name="Bettina Markones" userId="83db8ead531a2a4e" providerId="LiveId" clId="{0AC8FD35-32A9-4E51-A168-85E309ACE982}" dt="2026-08-11T06:34:42.155" v="71" actId="2711"/>
          <ac:spMkLst>
            <pc:docMk/>
            <pc:sldMk cId="3203077658" sldId="274"/>
            <ac:spMk id="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4:42.155" v="71" actId="2711"/>
          <ac:spMkLst>
            <pc:docMk/>
            <pc:sldMk cId="3203077658" sldId="274"/>
            <ac:spMk id="7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4:42.155" v="71" actId="2711"/>
          <ac:spMkLst>
            <pc:docMk/>
            <pc:sldMk cId="3203077658" sldId="274"/>
            <ac:spMk id="9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4:42.155" v="71" actId="2711"/>
          <ac:spMkLst>
            <pc:docMk/>
            <pc:sldMk cId="3203077658" sldId="274"/>
            <ac:spMk id="10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4:42.155" v="71" actId="2711"/>
          <ac:spMkLst>
            <pc:docMk/>
            <pc:sldMk cId="3203077658" sldId="274"/>
            <ac:spMk id="11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4:42.155" v="71" actId="2711"/>
          <ac:spMkLst>
            <pc:docMk/>
            <pc:sldMk cId="3203077658" sldId="274"/>
            <ac:spMk id="12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4:42.155" v="71" actId="2711"/>
          <ac:spMkLst>
            <pc:docMk/>
            <pc:sldMk cId="3203077658" sldId="274"/>
            <ac:spMk id="13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4:42.155" v="71" actId="2711"/>
          <ac:spMkLst>
            <pc:docMk/>
            <pc:sldMk cId="3203077658" sldId="274"/>
            <ac:spMk id="14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4:56.484" v="73" actId="20577"/>
          <ac:spMkLst>
            <pc:docMk/>
            <pc:sldMk cId="3203077658" sldId="274"/>
            <ac:spMk id="15" creationId="{00000000-0000-0000-0000-000000000000}"/>
          </ac:spMkLst>
        </pc:spChg>
        <pc:spChg chg="mod">
          <ac:chgData name="Bettina Markones" userId="83db8ead531a2a4e" providerId="LiveId" clId="{0AC8FD35-32A9-4E51-A168-85E309ACE982}" dt="2026-08-11T06:35:16.859" v="77" actId="20577"/>
          <ac:spMkLst>
            <pc:docMk/>
            <pc:sldMk cId="3203077658" sldId="274"/>
            <ac:spMk id="16" creationId="{00000000-0000-0000-0000-000000000000}"/>
          </ac:spMkLst>
        </pc:spChg>
      </pc:sldChg>
      <pc:sldChg chg="del">
        <pc:chgData name="Bettina Markones" userId="83db8ead531a2a4e" providerId="LiveId" clId="{0AC8FD35-32A9-4E51-A168-85E309ACE982}" dt="2026-08-11T06:36:29.147" v="80" actId="47"/>
        <pc:sldMkLst>
          <pc:docMk/>
          <pc:sldMk cId="0" sldId="276"/>
        </pc:sldMkLst>
      </pc:sldChg>
      <pc:sldChg chg="del">
        <pc:chgData name="Bettina Markones" userId="83db8ead531a2a4e" providerId="LiveId" clId="{0AC8FD35-32A9-4E51-A168-85E309ACE982}" dt="2026-08-11T06:36:30.695" v="81" actId="47"/>
        <pc:sldMkLst>
          <pc:docMk/>
          <pc:sldMk cId="0" sldId="277"/>
        </pc:sldMkLst>
      </pc:sldChg>
      <pc:sldChg chg="del">
        <pc:chgData name="Bettina Markones" userId="83db8ead531a2a4e" providerId="LiveId" clId="{0AC8FD35-32A9-4E51-A168-85E309ACE982}" dt="2026-08-11T06:36:32.094" v="82" actId="47"/>
        <pc:sldMkLst>
          <pc:docMk/>
          <pc:sldMk cId="0" sldId="2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444" y="96011"/>
            <a:ext cx="18022824" cy="7680959"/>
          </a:xfrm>
        </p:spPr>
        <p:txBody>
          <a:bodyPr>
            <a:normAutofit/>
          </a:bodyPr>
          <a:lstStyle>
            <a:lvl1pPr>
              <a:defRPr sz="16500" cap="all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2204" y="8041317"/>
            <a:ext cx="15055596" cy="850392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30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7081708" y="8624891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9287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204" y="1635369"/>
            <a:ext cx="16260939" cy="118576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203" y="2821134"/>
            <a:ext cx="16260941" cy="68372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880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779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1771" y="7014266"/>
            <a:ext cx="16253459" cy="197926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8100" dirty="0"/>
            </a:lvl1pPr>
          </a:lstStyle>
          <a:p>
            <a:pPr lvl="0"/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1771" y="9097701"/>
            <a:ext cx="16253459" cy="560649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3000" dirty="0"/>
            </a:lvl1pPr>
          </a:lstStyle>
          <a:p>
            <a:pPr lvl="0"/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"/>
            <a:ext cx="18287999" cy="670174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8572500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036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69585" y="2117038"/>
            <a:ext cx="5604015" cy="4268351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69583" y="6604559"/>
            <a:ext cx="5594873" cy="168468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2400" dirty="0"/>
            </a:lvl1pPr>
          </a:lstStyle>
          <a:p>
            <a:pPr lvl="0"/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11426678" cy="10287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69583" y="9658350"/>
            <a:ext cx="2571452" cy="628650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4476344" y="9658350"/>
            <a:ext cx="1297056" cy="62865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785646" y="9658350"/>
            <a:ext cx="902154" cy="62865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796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2204" y="1635367"/>
            <a:ext cx="15055596" cy="7738886"/>
          </a:xfrm>
        </p:spPr>
        <p:txBody>
          <a:bodyPr>
            <a:normAutofit/>
          </a:bodyPr>
          <a:lstStyle>
            <a:lvl1pPr>
              <a:defRPr sz="1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8802"/>
            <a:ext cx="1206293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185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6410" y="1633054"/>
            <a:ext cx="12718608" cy="209333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45046" y="3726383"/>
            <a:ext cx="12701337" cy="5309271"/>
          </a:xfrm>
        </p:spPr>
        <p:txBody>
          <a:bodyPr>
            <a:normAutofit/>
          </a:bodyPr>
          <a:lstStyle>
            <a:lvl1pPr marL="685800" indent="-685800">
              <a:lnSpc>
                <a:spcPct val="100000"/>
              </a:lnSpc>
              <a:buFont typeface="+mj-lt"/>
              <a:buAutoNum type="arabicPeriod"/>
              <a:defRPr sz="3000"/>
            </a:lvl1pPr>
            <a:lvl2pPr marL="1028700" indent="-685800">
              <a:lnSpc>
                <a:spcPct val="100000"/>
              </a:lnSpc>
              <a:buFont typeface="+mj-lt"/>
              <a:buAutoNum type="arabicPeriod"/>
              <a:defRPr sz="3000"/>
            </a:lvl2pPr>
            <a:lvl3pPr marL="1200150" indent="-514350">
              <a:lnSpc>
                <a:spcPct val="100000"/>
              </a:lnSpc>
              <a:buFont typeface="+mj-lt"/>
              <a:buAutoNum type="arabicPeriod"/>
              <a:defRPr sz="3000"/>
            </a:lvl3pPr>
            <a:lvl4pPr marL="1543050" indent="-514350">
              <a:lnSpc>
                <a:spcPct val="100000"/>
              </a:lnSpc>
              <a:buFont typeface="+mj-lt"/>
              <a:buAutoNum type="arabicPeriod"/>
              <a:defRPr sz="3000"/>
            </a:lvl4pPr>
            <a:lvl5pPr marL="1885950" indent="-514350">
              <a:lnSpc>
                <a:spcPct val="100000"/>
              </a:lnSpc>
              <a:buFont typeface="+mj-lt"/>
              <a:buAutoNum type="arabicPeriod"/>
              <a:defRPr sz="30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9822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2204" y="1632204"/>
            <a:ext cx="8624088" cy="2331720"/>
          </a:xfrm>
        </p:spPr>
        <p:txBody>
          <a:bodyPr anchor="t" anchorCtr="0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32204" y="3977640"/>
            <a:ext cx="8624088" cy="5541264"/>
          </a:xfrm>
        </p:spPr>
        <p:txBody>
          <a:bodyPr>
            <a:normAutofit/>
          </a:bodyPr>
          <a:lstStyle>
            <a:lvl1pPr marL="514350" indent="-514350">
              <a:lnSpc>
                <a:spcPct val="100000"/>
              </a:lnSpc>
              <a:buFont typeface="System Font Regular"/>
              <a:buChar char="-"/>
              <a:defRPr sz="3000"/>
            </a:lvl1pPr>
            <a:lvl2pPr>
              <a:lnSpc>
                <a:spcPct val="100000"/>
              </a:lnSpc>
              <a:defRPr sz="3000"/>
            </a:lvl2pPr>
            <a:lvl3pPr>
              <a:lnSpc>
                <a:spcPct val="100000"/>
              </a:lnSpc>
              <a:defRPr sz="3000"/>
            </a:lvl3pPr>
            <a:lvl4pPr>
              <a:lnSpc>
                <a:spcPct val="100000"/>
              </a:lnSpc>
              <a:defRPr sz="3000"/>
            </a:lvl4pPr>
            <a:lvl5pPr>
              <a:lnSpc>
                <a:spcPct val="100000"/>
              </a:lnSpc>
              <a:defRPr sz="30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6410" y="9658350"/>
            <a:ext cx="5873106" cy="62865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09516" y="9658350"/>
            <a:ext cx="1689180" cy="62865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8696" y="9658350"/>
            <a:ext cx="1057596" cy="62865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972800" y="0"/>
            <a:ext cx="7315200" cy="10287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2959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515" y="1672284"/>
            <a:ext cx="5885183" cy="612537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41919" y="1672935"/>
            <a:ext cx="8714570" cy="775681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316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5552" y="1671983"/>
            <a:ext cx="4156989" cy="5513328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01799" y="1693718"/>
            <a:ext cx="11691347" cy="773603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2936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682" y="1666652"/>
            <a:ext cx="9509118" cy="1714500"/>
          </a:xfrm>
        </p:spPr>
        <p:txBody>
          <a:bodyPr anchor="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289" y="0"/>
            <a:ext cx="6759878" cy="10287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178681" y="3604331"/>
            <a:ext cx="9509121" cy="582542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7063420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78682" y="9658350"/>
            <a:ext cx="7162353" cy="62865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4476344" y="9658350"/>
            <a:ext cx="1297056" cy="62865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785646" y="9658350"/>
            <a:ext cx="902154" cy="62865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786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5487" y="1668156"/>
            <a:ext cx="10982423" cy="1399032"/>
          </a:xfrm>
        </p:spPr>
        <p:txBody>
          <a:bodyPr anchor="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" y="0"/>
            <a:ext cx="5289659" cy="10287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664113" y="3280887"/>
            <a:ext cx="11023689" cy="61488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7063420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64114" y="9658350"/>
            <a:ext cx="8676921" cy="62865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4476344" y="9658350"/>
            <a:ext cx="1297056" cy="62865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785646" y="9658350"/>
            <a:ext cx="902154" cy="62865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32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091" y="1668156"/>
            <a:ext cx="11015346" cy="1399032"/>
          </a:xfrm>
        </p:spPr>
        <p:txBody>
          <a:bodyPr anchor="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40090" y="3280887"/>
            <a:ext cx="11015348" cy="61488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400"/>
            </a:lvl3pPr>
            <a:lvl4pPr>
              <a:lnSpc>
                <a:spcPct val="100000"/>
              </a:lnSpc>
              <a:defRPr sz="2400"/>
            </a:lvl4pPr>
            <a:lvl5pPr>
              <a:lnSpc>
                <a:spcPct val="100000"/>
              </a:lnSpc>
              <a:defRPr sz="2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40091" y="9658350"/>
            <a:ext cx="8668581" cy="6286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443981" y="9658350"/>
            <a:ext cx="1297056" cy="62865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53283" y="9658350"/>
            <a:ext cx="902154" cy="62865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998339" y="0"/>
            <a:ext cx="5289659" cy="10287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43274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100" y="1673605"/>
            <a:ext cx="7107875" cy="1932254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32288" y="3828186"/>
            <a:ext cx="7107675" cy="560156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32100" y="9658350"/>
            <a:ext cx="4761098" cy="62865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528507" y="9658350"/>
            <a:ext cx="1297056" cy="62865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7809" y="9658350"/>
            <a:ext cx="902154" cy="62865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44000" y="0"/>
            <a:ext cx="9144000" cy="10287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83832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595" y="1666652"/>
            <a:ext cx="5720768" cy="2240795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47596" y="4051007"/>
            <a:ext cx="5720769" cy="537874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47593" y="9658350"/>
            <a:ext cx="3374003" cy="6286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156906" y="9658350"/>
            <a:ext cx="1297056" cy="62865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66208" y="9658350"/>
            <a:ext cx="902154" cy="62865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88348" y="0"/>
            <a:ext cx="10499652" cy="10287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06357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11841311" y="1668647"/>
            <a:ext cx="4846490" cy="2788412"/>
          </a:xfrm>
        </p:spPr>
        <p:txBody>
          <a:bodyPr anchor="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289" y="0"/>
            <a:ext cx="11222666" cy="10287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1851920" y="4699883"/>
            <a:ext cx="4835880" cy="398437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342900" indent="0">
              <a:lnSpc>
                <a:spcPct val="100000"/>
              </a:lnSpc>
              <a:buNone/>
              <a:defRPr lang="en-US" dirty="0"/>
            </a:lvl2pPr>
            <a:lvl3pPr marL="685800" indent="0">
              <a:lnSpc>
                <a:spcPct val="100000"/>
              </a:lnSpc>
              <a:buNone/>
              <a:defRPr lang="en-US" dirty="0"/>
            </a:lvl3pPr>
            <a:lvl4pPr marL="1028700" indent="0">
              <a:lnSpc>
                <a:spcPct val="100000"/>
              </a:lnSpc>
              <a:buNone/>
              <a:defRPr lang="en-US" dirty="0"/>
            </a:lvl4pPr>
            <a:lvl5pPr marL="13716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7063420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841311" y="9658350"/>
            <a:ext cx="2499723" cy="6286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14476344" y="9658350"/>
            <a:ext cx="1297056" cy="62865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785646" y="9658350"/>
            <a:ext cx="902154" cy="62865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700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2986" y="5981704"/>
            <a:ext cx="4567431" cy="3464678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2" y="1"/>
            <a:ext cx="18288000" cy="516499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83903" y="5981704"/>
            <a:ext cx="11190044" cy="3464678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342900" indent="0">
              <a:lnSpc>
                <a:spcPct val="100000"/>
              </a:lnSpc>
              <a:buNone/>
              <a:defRPr lang="en-US" dirty="0"/>
            </a:lvl2pPr>
            <a:lvl3pPr marL="685800" indent="0">
              <a:lnSpc>
                <a:spcPct val="100000"/>
              </a:lnSpc>
              <a:buNone/>
              <a:defRPr lang="en-US" dirty="0"/>
            </a:lvl3pPr>
            <a:lvl4pPr marL="1028700" indent="0">
              <a:lnSpc>
                <a:spcPct val="100000"/>
              </a:lnSpc>
              <a:buNone/>
              <a:defRPr lang="en-US" dirty="0"/>
            </a:lvl4pPr>
            <a:lvl5pPr marL="13716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6172638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39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6410" y="1681485"/>
            <a:ext cx="15715980" cy="1453896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" y="3429012"/>
            <a:ext cx="9144000" cy="6857988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037618" y="3429012"/>
            <a:ext cx="7314773" cy="600073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10037617" y="9658350"/>
            <a:ext cx="4438727" cy="62865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10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6411" y="1683301"/>
            <a:ext cx="5545289" cy="2257736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771651" y="4260272"/>
            <a:ext cx="5410049" cy="516947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70510" y="1683302"/>
            <a:ext cx="9903437" cy="774644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943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0956" y="7135790"/>
            <a:ext cx="9716844" cy="1689831"/>
          </a:xfrm>
        </p:spPr>
        <p:txBody>
          <a:bodyPr anchor="b">
            <a:normAutofit/>
          </a:bodyPr>
          <a:lstStyle>
            <a:lvl1pPr algn="r">
              <a:defRPr sz="3000" b="0" cap="none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3444" y="96012"/>
            <a:ext cx="18041112" cy="6900888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46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7081708" y="8572500"/>
            <a:ext cx="1206293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240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972" y="-1929392"/>
            <a:ext cx="15979140" cy="170078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32204" y="1558643"/>
            <a:ext cx="14127480" cy="7605102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9000" b="1"/>
            </a:lvl1pPr>
            <a:lvl2pPr marL="342900" indent="0">
              <a:lnSpc>
                <a:spcPct val="90000"/>
              </a:lnSpc>
              <a:buNone/>
              <a:defRPr sz="9000" b="1"/>
            </a:lvl2pPr>
            <a:lvl3pPr marL="685800" indent="0">
              <a:lnSpc>
                <a:spcPct val="90000"/>
              </a:lnSpc>
              <a:buNone/>
              <a:defRPr sz="9000" b="1"/>
            </a:lvl3pPr>
            <a:lvl4pPr marL="1028700" indent="0">
              <a:lnSpc>
                <a:spcPct val="90000"/>
              </a:lnSpc>
              <a:buNone/>
              <a:defRPr sz="9000" b="1"/>
            </a:lvl4pPr>
            <a:lvl5pPr marL="1371600" indent="0">
              <a:lnSpc>
                <a:spcPct val="90000"/>
              </a:lnSpc>
              <a:buNone/>
              <a:defRPr sz="9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4097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0200" y="8127541"/>
            <a:ext cx="15087600" cy="699518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3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2875" y="95250"/>
            <a:ext cx="17966532" cy="762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12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7081708" y="8572938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550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204" y="1678698"/>
            <a:ext cx="14835099" cy="1806890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23278" y="3660852"/>
            <a:ext cx="7262258" cy="570192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3660853"/>
            <a:ext cx="7209003" cy="570192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1863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6411" y="1672994"/>
            <a:ext cx="14924183" cy="1258284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133" y="2884785"/>
            <a:ext cx="7224713" cy="125828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700" b="1" cap="all" spc="150" baseline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323224" y="2884785"/>
            <a:ext cx="7237370" cy="125828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700" b="1" cap="all" spc="150" baseline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8133" y="4238687"/>
            <a:ext cx="7224713" cy="504580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323224" y="4238687"/>
            <a:ext cx="7237370" cy="504580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0558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204" y="1656150"/>
            <a:ext cx="14884146" cy="1941342"/>
          </a:xfrm>
        </p:spPr>
        <p:txBody>
          <a:bodyPr>
            <a:normAutofit/>
          </a:bodyPr>
          <a:lstStyle>
            <a:lvl1pPr>
              <a:defRPr sz="5400" cap="none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3471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885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204" y="1632203"/>
            <a:ext cx="15941742" cy="3126827"/>
          </a:xfrm>
        </p:spPr>
        <p:txBody>
          <a:bodyPr anchor="t" anchorCtr="0">
            <a:noAutofit/>
          </a:bodyPr>
          <a:lstStyle>
            <a:lvl1pPr>
              <a:defRPr sz="9000" cap="all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32202" y="4914900"/>
            <a:ext cx="15941744" cy="474345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3429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10287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1371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126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205" y="1632204"/>
            <a:ext cx="12646151" cy="2763030"/>
          </a:xfrm>
        </p:spPr>
        <p:txBody>
          <a:bodyPr anchor="t" anchorCtr="0">
            <a:noAutofit/>
          </a:bodyPr>
          <a:lstStyle>
            <a:lvl1pPr>
              <a:defRPr sz="9000" cap="all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615820" y="6370038"/>
            <a:ext cx="12645959" cy="241201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3000">
                <a:solidFill>
                  <a:schemeClr val="tx1"/>
                </a:solidFill>
              </a:defRPr>
            </a:lvl1pPr>
            <a:lvl2pPr marL="342900" indent="0">
              <a:lnSpc>
                <a:spcPct val="100000"/>
              </a:lnSpc>
              <a:buNone/>
              <a:defRPr sz="3000">
                <a:solidFill>
                  <a:schemeClr val="tx1"/>
                </a:solidFill>
              </a:defRPr>
            </a:lvl2pPr>
            <a:lvl3pPr marL="685800" indent="0">
              <a:lnSpc>
                <a:spcPct val="100000"/>
              </a:lnSpc>
              <a:buNone/>
              <a:defRPr sz="3000">
                <a:solidFill>
                  <a:schemeClr val="tx1"/>
                </a:solidFill>
              </a:defRPr>
            </a:lvl3pPr>
            <a:lvl4pPr marL="1028700" indent="0">
              <a:lnSpc>
                <a:spcPct val="100000"/>
              </a:lnSpc>
              <a:buNone/>
              <a:defRPr sz="3000">
                <a:solidFill>
                  <a:schemeClr val="tx1"/>
                </a:solidFill>
              </a:defRPr>
            </a:lvl4pPr>
            <a:lvl5pPr marL="1371600" indent="0">
              <a:lnSpc>
                <a:spcPct val="100000"/>
              </a:lnSpc>
              <a:buNone/>
              <a:defRPr sz="30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" y="1809192"/>
            <a:ext cx="1206293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975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81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3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204" y="1635368"/>
            <a:ext cx="14884146" cy="14039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2204" y="3179618"/>
            <a:ext cx="14884146" cy="62501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32204" y="9658350"/>
            <a:ext cx="12844140" cy="62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3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76344" y="9658350"/>
            <a:ext cx="1297056" cy="62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35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785646" y="9658350"/>
            <a:ext cx="902154" cy="628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35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320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defTabSz="1371600" rtl="0" eaLnBrk="1" latinLnBrk="0" hangingPunct="1">
        <a:lnSpc>
          <a:spcPct val="85000"/>
        </a:lnSpc>
        <a:spcBef>
          <a:spcPct val="0"/>
        </a:spcBef>
        <a:buNone/>
        <a:defRPr sz="54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3716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342900" algn="l" defTabSz="13716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342900" algn="l" defTabSz="13716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indent="-342900" algn="l" defTabSz="13716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indent="-342900" algn="l" defTabSz="13716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732359" y="-4000500"/>
            <a:ext cx="14823281" cy="18288000"/>
          </a:xfrm>
          <a:custGeom>
            <a:avLst/>
            <a:gdLst/>
            <a:ahLst/>
            <a:cxnLst/>
            <a:rect l="l" t="t" r="r" b="b"/>
            <a:pathLst>
              <a:path w="14823281" h="18288000">
                <a:moveTo>
                  <a:pt x="0" y="0"/>
                </a:moveTo>
                <a:lnTo>
                  <a:pt x="14823282" y="0"/>
                </a:lnTo>
                <a:lnTo>
                  <a:pt x="1482328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2609185" y="1397295"/>
            <a:ext cx="13069631" cy="6746413"/>
            <a:chOff x="0" y="0"/>
            <a:chExt cx="3442207" cy="17768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42207" cy="1776833"/>
            </a:xfrm>
            <a:custGeom>
              <a:avLst/>
              <a:gdLst/>
              <a:ahLst/>
              <a:cxnLst/>
              <a:rect l="l" t="t" r="r" b="b"/>
              <a:pathLst>
                <a:path w="3442207" h="1776833">
                  <a:moveTo>
                    <a:pt x="47389" y="0"/>
                  </a:moveTo>
                  <a:lnTo>
                    <a:pt x="3394819" y="0"/>
                  </a:lnTo>
                  <a:cubicBezTo>
                    <a:pt x="3420991" y="0"/>
                    <a:pt x="3442207" y="21217"/>
                    <a:pt x="3442207" y="47389"/>
                  </a:cubicBezTo>
                  <a:lnTo>
                    <a:pt x="3442207" y="1729444"/>
                  </a:lnTo>
                  <a:cubicBezTo>
                    <a:pt x="3442207" y="1755616"/>
                    <a:pt x="3420991" y="1776833"/>
                    <a:pt x="3394819" y="1776833"/>
                  </a:cubicBezTo>
                  <a:lnTo>
                    <a:pt x="47389" y="1776833"/>
                  </a:lnTo>
                  <a:cubicBezTo>
                    <a:pt x="34820" y="1776833"/>
                    <a:pt x="22767" y="1771840"/>
                    <a:pt x="13880" y="1762953"/>
                  </a:cubicBezTo>
                  <a:cubicBezTo>
                    <a:pt x="4993" y="1754066"/>
                    <a:pt x="0" y="1742012"/>
                    <a:pt x="0" y="1729444"/>
                  </a:cubicBezTo>
                  <a:lnTo>
                    <a:pt x="0" y="47389"/>
                  </a:lnTo>
                  <a:cubicBezTo>
                    <a:pt x="0" y="21217"/>
                    <a:pt x="21217" y="0"/>
                    <a:pt x="47389" y="0"/>
                  </a:cubicBezTo>
                  <a:close/>
                </a:path>
              </a:pathLst>
            </a:custGeom>
            <a:solidFill>
              <a:srgbClr val="F093CE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3442207" cy="18625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027658" y="1758007"/>
            <a:ext cx="12293252" cy="5942307"/>
            <a:chOff x="0" y="0"/>
            <a:chExt cx="3237729" cy="156505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237729" cy="1565052"/>
            </a:xfrm>
            <a:custGeom>
              <a:avLst/>
              <a:gdLst/>
              <a:ahLst/>
              <a:cxnLst/>
              <a:rect l="l" t="t" r="r" b="b"/>
              <a:pathLst>
                <a:path w="3237729" h="1565052">
                  <a:moveTo>
                    <a:pt x="50382" y="0"/>
                  </a:moveTo>
                  <a:lnTo>
                    <a:pt x="3187348" y="0"/>
                  </a:lnTo>
                  <a:cubicBezTo>
                    <a:pt x="3200709" y="0"/>
                    <a:pt x="3213524" y="5308"/>
                    <a:pt x="3222973" y="14756"/>
                  </a:cubicBezTo>
                  <a:cubicBezTo>
                    <a:pt x="3232421" y="24205"/>
                    <a:pt x="3237729" y="37020"/>
                    <a:pt x="3237729" y="50382"/>
                  </a:cubicBezTo>
                  <a:lnTo>
                    <a:pt x="3237729" y="1514670"/>
                  </a:lnTo>
                  <a:cubicBezTo>
                    <a:pt x="3237729" y="1528033"/>
                    <a:pt x="3232421" y="1540847"/>
                    <a:pt x="3222973" y="1550296"/>
                  </a:cubicBezTo>
                  <a:cubicBezTo>
                    <a:pt x="3213524" y="1559744"/>
                    <a:pt x="3200709" y="1565052"/>
                    <a:pt x="3187348" y="1565052"/>
                  </a:cubicBezTo>
                  <a:lnTo>
                    <a:pt x="50382" y="1565052"/>
                  </a:lnTo>
                  <a:cubicBezTo>
                    <a:pt x="37020" y="1565052"/>
                    <a:pt x="24205" y="1559744"/>
                    <a:pt x="14756" y="1550296"/>
                  </a:cubicBezTo>
                  <a:cubicBezTo>
                    <a:pt x="5308" y="1540847"/>
                    <a:pt x="0" y="1528033"/>
                    <a:pt x="0" y="1514670"/>
                  </a:cubicBezTo>
                  <a:lnTo>
                    <a:pt x="0" y="50382"/>
                  </a:lnTo>
                  <a:cubicBezTo>
                    <a:pt x="0" y="37020"/>
                    <a:pt x="5308" y="24205"/>
                    <a:pt x="14756" y="14756"/>
                  </a:cubicBezTo>
                  <a:cubicBezTo>
                    <a:pt x="24205" y="5308"/>
                    <a:pt x="37020" y="0"/>
                    <a:pt x="50382" y="0"/>
                  </a:cubicBezTo>
                  <a:close/>
                </a:path>
              </a:pathLst>
            </a:custGeom>
            <a:solidFill>
              <a:srgbClr val="51DCA3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3237729" cy="16507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65921" y="9258300"/>
            <a:ext cx="18619841" cy="1103760"/>
            <a:chOff x="0" y="0"/>
            <a:chExt cx="4903991" cy="2907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903991" cy="290702"/>
            </a:xfrm>
            <a:custGeom>
              <a:avLst/>
              <a:gdLst/>
              <a:ahLst/>
              <a:cxnLst/>
              <a:rect l="l" t="t" r="r" b="b"/>
              <a:pathLst>
                <a:path w="4903991" h="290702">
                  <a:moveTo>
                    <a:pt x="0" y="0"/>
                  </a:moveTo>
                  <a:lnTo>
                    <a:pt x="4903991" y="0"/>
                  </a:lnTo>
                  <a:lnTo>
                    <a:pt x="4903991" y="290702"/>
                  </a:lnTo>
                  <a:lnTo>
                    <a:pt x="0" y="290702"/>
                  </a:lnTo>
                  <a:close/>
                </a:path>
              </a:pathLst>
            </a:custGeom>
            <a:solidFill>
              <a:srgbClr val="F1F1F1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14300"/>
              <a:ext cx="4903991" cy="4050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10984" y="2661975"/>
            <a:ext cx="2582685" cy="1678745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519844" y="4729161"/>
            <a:ext cx="2739456" cy="1986106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982517" y="6715266"/>
            <a:ext cx="1839618" cy="1839618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051230" y="1028700"/>
            <a:ext cx="2004709" cy="2004709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4046678" y="3759858"/>
            <a:ext cx="10194644" cy="3453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41"/>
              </a:lnSpc>
            </a:pPr>
            <a:r>
              <a:rPr lang="en-US" sz="13448">
                <a:solidFill>
                  <a:srgbClr val="F1F1F1"/>
                </a:solidFill>
                <a:latin typeface="Nectarine"/>
                <a:ea typeface="Nectarine"/>
                <a:cs typeface="Nectarine"/>
                <a:sym typeface="Nectarine"/>
              </a:rPr>
              <a:t>Wer wird Millionär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62307" y="1108604"/>
            <a:ext cx="15563387" cy="2247035"/>
            <a:chOff x="0" y="-104775"/>
            <a:chExt cx="20751182" cy="2996046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15388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>
                <a:latin typeface="Century Gothic" panose="020B0502020202020204" pitchFamily="34" charset="0"/>
              </a:endParaRPr>
            </a:p>
            <a:p>
              <a:pPr algn="ctr">
                <a:lnSpc>
                  <a:spcPts val="4512"/>
                </a:lnSpc>
              </a:pP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Wer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entwickelte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die Methode des Focusing?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4" cy="73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9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5E17EB"/>
                </a:solidFill>
                <a:latin typeface="Century Gothic" panose="020B0502020202020204" pitchFamily="34" charset="0"/>
                <a:ea typeface="Overpass Ultra-Bold"/>
                <a:cs typeface="Overpass Ultra-Bold"/>
                <a:sym typeface="Overpass Ultra-Bold"/>
              </a:rPr>
              <a:t>50 €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70499" y="5086350"/>
            <a:ext cx="6556585" cy="196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A: Karl Rahner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B: Carl Rogers</a:t>
            </a: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132896" y="5086350"/>
            <a:ext cx="6362700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C: Viktor Frankl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D: Eugene Gendlin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62307" y="1108604"/>
            <a:ext cx="15563387" cy="2833734"/>
            <a:chOff x="0" y="-104775"/>
            <a:chExt cx="20751182" cy="3778312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2321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lang="en-US" sz="4800" dirty="0">
                <a:solidFill>
                  <a:srgbClr val="5E17EB"/>
                </a:solidFill>
                <a:latin typeface="Century Gothic" panose="020B0502020202020204" pitchFamily="34" charset="0"/>
                <a:ea typeface="Glacial Indifference"/>
                <a:cs typeface="Glacial Indifference"/>
                <a:sym typeface="Glacial Indifference"/>
              </a:endParaRPr>
            </a:p>
            <a:p>
              <a:pPr algn="ctr">
                <a:lnSpc>
                  <a:spcPts val="4512"/>
                </a:lnSpc>
              </a:pP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Welcher der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folgenden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Begriffe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gehört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nicht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zum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klassischen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Focusing?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4" cy="73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9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5E17EB"/>
                </a:solidFill>
                <a:latin typeface="Century Gothic" panose="020B0502020202020204" pitchFamily="34" charset="0"/>
                <a:ea typeface="Overpass Ultra-Bold"/>
                <a:cs typeface="Overpass Ultra-Bold"/>
                <a:sym typeface="Overpass Ultra-Bold"/>
              </a:rPr>
              <a:t>100 €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70499" y="5086350"/>
            <a:ext cx="6556585" cy="196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A: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Freiraum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schaffen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B: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Resonanz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wahrnehmen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132896" y="5086350"/>
            <a:ext cx="6362700" cy="147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C: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Operantes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Verstärken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D: Felt Sense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kommen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lassen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62307" y="1108604"/>
            <a:ext cx="15563387" cy="2880144"/>
            <a:chOff x="0" y="-104775"/>
            <a:chExt cx="20751182" cy="3840192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2383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>
                <a:latin typeface="Century Gothic" panose="020B0502020202020204" pitchFamily="34" charset="0"/>
              </a:endParaRPr>
            </a:p>
            <a:p>
              <a:pPr algn="ctr">
                <a:lnSpc>
                  <a:spcPts val="4512"/>
                </a:lnSpc>
              </a:pP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Was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ist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mit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dem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Begriff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“Felt Sense”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gemeint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?</a:t>
              </a:r>
            </a:p>
            <a:p>
              <a:pPr algn="ctr">
                <a:lnSpc>
                  <a:spcPts val="4512"/>
                </a:lnSpc>
              </a:pPr>
              <a:endParaRPr lang="en-US" sz="4800" dirty="0">
                <a:solidFill>
                  <a:srgbClr val="5E17EB"/>
                </a:solidFill>
                <a:latin typeface="Century Gothic" panose="020B0502020202020204" pitchFamily="34" charset="0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4" cy="73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9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5E17EB"/>
                </a:solidFill>
                <a:latin typeface="Century Gothic" panose="020B0502020202020204" pitchFamily="34" charset="0"/>
                <a:ea typeface="Overpass Ultra-Bold"/>
                <a:cs typeface="Overpass Ultra-Bold"/>
                <a:sym typeface="Overpass Ultra-Bold"/>
              </a:rPr>
              <a:t>200 €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70499" y="5086350"/>
            <a:ext cx="6556585" cy="1968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A: Eine intensive Emotion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B: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Etwas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körperlich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Gespürtes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132896" y="5086350"/>
            <a:ext cx="6362700" cy="147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C: Ein Reflex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D: Eine Art der Meditation</a:t>
            </a: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62307" y="1108604"/>
            <a:ext cx="15563387" cy="3147017"/>
            <a:chOff x="0" y="-104775"/>
            <a:chExt cx="20751182" cy="4196023"/>
          </a:xfrm>
        </p:grpSpPr>
        <p:sp>
          <p:nvSpPr>
            <p:cNvPr id="9" name="TextBox 9"/>
            <p:cNvSpPr txBox="1"/>
            <p:nvPr/>
          </p:nvSpPr>
          <p:spPr>
            <a:xfrm>
              <a:off x="0" y="1257139"/>
              <a:ext cx="20751182" cy="28341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91"/>
                </a:lnSpc>
              </a:pPr>
              <a:endParaRPr dirty="0">
                <a:solidFill>
                  <a:srgbClr val="0070C0"/>
                </a:solidFill>
                <a:latin typeface="Century Gothic" panose="020B0502020202020204" pitchFamily="34" charset="0"/>
              </a:endParaRPr>
            </a:p>
            <a:p>
              <a:pPr algn="ctr">
                <a:lnSpc>
                  <a:spcPts val="4417"/>
                </a:lnSpc>
              </a:pPr>
              <a:r>
                <a:rPr lang="en-US" sz="4699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Welcher </a:t>
              </a:r>
              <a:r>
                <a:rPr lang="en-US" sz="4699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Psychologe</a:t>
              </a:r>
              <a:r>
                <a:rPr lang="en-US" sz="4699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699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gehört</a:t>
              </a:r>
              <a:r>
                <a:rPr lang="en-US" sz="4699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nicht </a:t>
              </a:r>
              <a:r>
                <a:rPr lang="en-US" sz="4699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zu</a:t>
              </a:r>
              <a:r>
                <a:rPr lang="en-US" sz="4699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den </a:t>
              </a:r>
              <a:r>
                <a:rPr lang="en-US" sz="4699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Hauptvertreter</a:t>
              </a:r>
              <a:r>
                <a:rPr lang="en-US" sz="4699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der </a:t>
              </a:r>
              <a:r>
                <a:rPr lang="en-US" sz="4699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humanistischen</a:t>
              </a:r>
              <a:r>
                <a:rPr lang="en-US" sz="4699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699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Psychologie</a:t>
              </a:r>
              <a:r>
                <a:rPr lang="en-US" sz="4699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?</a:t>
              </a:r>
            </a:p>
            <a:p>
              <a:pPr algn="l">
                <a:lnSpc>
                  <a:spcPts val="2819"/>
                </a:lnSpc>
              </a:pPr>
              <a:endParaRPr lang="en-US" sz="4699" dirty="0">
                <a:solidFill>
                  <a:srgbClr val="0070C0"/>
                </a:solidFill>
                <a:latin typeface="Century Gothic" panose="020B0502020202020204" pitchFamily="34" charset="0"/>
                <a:ea typeface="Glacial Indifference"/>
                <a:cs typeface="Glacial Indifference"/>
                <a:sym typeface="Glacial Indifference"/>
              </a:endParaRPr>
            </a:p>
            <a:p>
              <a:pPr algn="ctr">
                <a:lnSpc>
                  <a:spcPts val="2819"/>
                </a:lnSpc>
              </a:pPr>
              <a:endParaRPr lang="en-US" sz="4699" dirty="0">
                <a:solidFill>
                  <a:srgbClr val="000000"/>
                </a:solidFill>
                <a:latin typeface="Century Gothic" panose="020B0502020202020204" pitchFamily="34" charset="0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4" cy="73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9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5E17EB"/>
                </a:solidFill>
                <a:latin typeface="Century Gothic" panose="020B0502020202020204" pitchFamily="34" charset="0"/>
                <a:ea typeface="Overpass Ultra-Bold"/>
                <a:cs typeface="Overpass Ultra-Bold"/>
                <a:sym typeface="Overpass Ultra-Bold"/>
              </a:rPr>
              <a:t>500 €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70499" y="5086350"/>
            <a:ext cx="6556585" cy="147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A: Sigmund Freud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B: Abraham Maslow</a:t>
            </a: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132896" y="5086350"/>
            <a:ext cx="6362700" cy="147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C: Carl Rogers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D: Fritz Perls</a:t>
            </a: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62307" y="1108604"/>
            <a:ext cx="15563387" cy="3413544"/>
            <a:chOff x="0" y="-104775"/>
            <a:chExt cx="20751182" cy="4551392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30942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>
                <a:latin typeface="Century Gothic" panose="020B0502020202020204" pitchFamily="34" charset="0"/>
              </a:endParaRPr>
            </a:p>
            <a:p>
              <a:pPr algn="ctr">
                <a:lnSpc>
                  <a:spcPts val="4418"/>
                </a:lnSpc>
              </a:pPr>
              <a:r>
                <a:rPr lang="en-US" sz="47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Welches </a:t>
              </a:r>
              <a:r>
                <a:rPr lang="en-US" sz="47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Menschenbild</a:t>
              </a:r>
              <a:r>
                <a:rPr lang="en-US" sz="47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7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vertritt</a:t>
              </a:r>
              <a:r>
                <a:rPr lang="en-US" sz="47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die </a:t>
              </a:r>
              <a:r>
                <a:rPr lang="en-US" sz="47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humanistische</a:t>
              </a:r>
              <a:r>
                <a:rPr lang="en-US" sz="47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7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Psychologie</a:t>
              </a:r>
              <a:r>
                <a:rPr lang="en-US" sz="47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?</a:t>
              </a:r>
            </a:p>
            <a:p>
              <a:pPr algn="ctr">
                <a:lnSpc>
                  <a:spcPts val="4512"/>
                </a:lnSpc>
              </a:pPr>
              <a:endParaRPr lang="en-US" sz="4700" dirty="0">
                <a:solidFill>
                  <a:srgbClr val="000000"/>
                </a:solidFill>
                <a:latin typeface="Century Gothic" panose="020B0502020202020204" pitchFamily="34" charset="0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4" cy="73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9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5E17EB"/>
                </a:solidFill>
                <a:latin typeface="Century Gothic" panose="020B0502020202020204" pitchFamily="34" charset="0"/>
                <a:ea typeface="Overpass Ultra-Bold"/>
                <a:cs typeface="Overpass Ultra-Bold"/>
                <a:sym typeface="Overpass Ultra-Bold"/>
              </a:rPr>
              <a:t>1000 €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67456" y="4853341"/>
            <a:ext cx="6556585" cy="3468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A: Der Mensch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wird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wesentlich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durch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unbewusste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Triebe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und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Konflikte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geprägt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B: Der Mensch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ist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grundsätzlich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entwicklungs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- und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wachstumsfähig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502041" y="4750509"/>
            <a:ext cx="7775410" cy="2968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C: Der Mensch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entwickelt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sein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Verhalten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vor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allem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durch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Lernen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und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Verstärkung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D: Der Mensch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wird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in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seinem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Verhalten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weitestgehend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durch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biologische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Faktoren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bestimmt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62307" y="1108604"/>
            <a:ext cx="15563387" cy="4023144"/>
            <a:chOff x="0" y="-104775"/>
            <a:chExt cx="20751182" cy="5364192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3907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>
                <a:latin typeface="Century Gothic" panose="020B0502020202020204" pitchFamily="34" charset="0"/>
              </a:endParaRPr>
            </a:p>
            <a:p>
              <a:pPr algn="ctr">
                <a:lnSpc>
                  <a:spcPts val="4512"/>
                </a:lnSpc>
              </a:pP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Wie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nennt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Gendlin den Moment, in dem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sich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das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implizite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körperliche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Erleben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stimmig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klärt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und „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etwas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in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Bewegung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kommt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“?</a:t>
              </a:r>
            </a:p>
            <a:p>
              <a:pPr algn="ctr">
                <a:lnSpc>
                  <a:spcPts val="4512"/>
                </a:lnSpc>
              </a:pPr>
              <a:endParaRPr lang="en-US" sz="4800" dirty="0">
                <a:solidFill>
                  <a:srgbClr val="5E17EB"/>
                </a:solidFill>
                <a:latin typeface="Century Gothic" panose="020B0502020202020204" pitchFamily="34" charset="0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4" cy="73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9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5E17EB"/>
                </a:solidFill>
                <a:latin typeface="Century Gothic" panose="020B0502020202020204" pitchFamily="34" charset="0"/>
                <a:ea typeface="Overpass Ultra-Bold"/>
                <a:cs typeface="Overpass Ultra-Bold"/>
                <a:sym typeface="Overpass Ultra-Bold"/>
              </a:rPr>
              <a:t>2000 €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91633" y="5291317"/>
            <a:ext cx="6556585" cy="196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A: Experiencing Shift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B: Saying back</a:t>
            </a: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744836" y="5234848"/>
            <a:ext cx="6362700" cy="1468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C: </a:t>
            </a:r>
            <a:r>
              <a:rPr lang="de-DE" sz="2800" b="1" dirty="0" err="1">
                <a:latin typeface="Century Gothic" panose="020B0502020202020204" pitchFamily="34" charset="0"/>
              </a:rPr>
              <a:t>Felt</a:t>
            </a:r>
            <a:r>
              <a:rPr lang="de-DE" sz="2800" b="1" dirty="0">
                <a:latin typeface="Century Gothic" panose="020B0502020202020204" pitchFamily="34" charset="0"/>
              </a:rPr>
              <a:t> Shift</a:t>
            </a:r>
          </a:p>
          <a:p>
            <a:pPr algn="l">
              <a:lnSpc>
                <a:spcPts val="3919"/>
              </a:lnSpc>
            </a:pPr>
            <a:r>
              <a:rPr lang="de-DE" sz="2800" b="1" dirty="0">
                <a:latin typeface="Century Gothic" panose="020B0502020202020204" pitchFamily="34" charset="0"/>
              </a:rPr>
              <a:t>D: Katharsis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62307" y="1108604"/>
            <a:ext cx="15563387" cy="3451644"/>
            <a:chOff x="0" y="-104775"/>
            <a:chExt cx="20751182" cy="4602192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3145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>
                <a:latin typeface="Century Gothic" panose="020B0502020202020204" pitchFamily="34" charset="0"/>
              </a:endParaRPr>
            </a:p>
            <a:p>
              <a:pPr algn="ctr">
                <a:lnSpc>
                  <a:spcPts val="4512"/>
                </a:lnSpc>
              </a:pP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Worauf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richtet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sich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die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Aufmerksamkeit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beim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Focusing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primär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?</a:t>
              </a:r>
            </a:p>
            <a:p>
              <a:pPr algn="ctr">
                <a:lnSpc>
                  <a:spcPts val="4512"/>
                </a:lnSpc>
              </a:pPr>
              <a:endParaRPr lang="en-US" sz="4800" dirty="0">
                <a:solidFill>
                  <a:srgbClr val="5E17EB"/>
                </a:solidFill>
                <a:latin typeface="Century Gothic" panose="020B0502020202020204" pitchFamily="34" charset="0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4" cy="73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9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5E17EB"/>
                </a:solidFill>
                <a:latin typeface="Century Gothic" panose="020B0502020202020204" pitchFamily="34" charset="0"/>
                <a:ea typeface="Overpass Ultra-Bold"/>
                <a:cs typeface="Overpass Ultra-Bold"/>
                <a:sym typeface="Overpass Ultra-Bold"/>
              </a:rPr>
              <a:t>4000 €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10051" y="4858249"/>
            <a:ext cx="6935301" cy="24683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A: Auf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bewusst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wahrgenommene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Emotionen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und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Gefühle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B: Auf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innere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Bilder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und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Vorstellungen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329483" y="4822745"/>
            <a:ext cx="7124700" cy="1968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C: Auf das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gespürte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körperliche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Erleben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einer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Situation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D: Auf die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bewusste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Beobachtung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von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Gedanken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und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Verhaltensmustern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62307" y="1108604"/>
            <a:ext cx="15563387" cy="3451644"/>
            <a:chOff x="0" y="-104775"/>
            <a:chExt cx="20751182" cy="4602192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3145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>
                <a:latin typeface="Century Gothic" panose="020B0502020202020204" pitchFamily="34" charset="0"/>
              </a:endParaRPr>
            </a:p>
            <a:p>
              <a:pPr algn="ctr">
                <a:lnSpc>
                  <a:spcPts val="4512"/>
                </a:lnSpc>
              </a:pP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Welche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Forschung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führte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Gendlin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ursprünglich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zur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Entwicklung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des Focusing-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Konzepts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?</a:t>
              </a:r>
            </a:p>
            <a:p>
              <a:pPr algn="ctr">
                <a:lnSpc>
                  <a:spcPts val="4512"/>
                </a:lnSpc>
              </a:pPr>
              <a:endParaRPr lang="en-US" sz="4800" dirty="0">
                <a:solidFill>
                  <a:srgbClr val="5E17EB"/>
                </a:solidFill>
                <a:latin typeface="Century Gothic" panose="020B0502020202020204" pitchFamily="34" charset="0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4" cy="73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9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5E17EB"/>
                </a:solidFill>
                <a:latin typeface="Century Gothic" panose="020B0502020202020204" pitchFamily="34" charset="0"/>
                <a:ea typeface="Overpass Ultra-Bold"/>
                <a:cs typeface="Overpass Ultra-Bold"/>
                <a:sym typeface="Overpass Ultra-Bold"/>
              </a:rPr>
              <a:t>8000 €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86000" y="5009393"/>
            <a:ext cx="6556585" cy="196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A: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Intelligenzdiagnostik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B: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Traumaforschung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057157" y="4992737"/>
            <a:ext cx="8868537" cy="1468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C: Die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Analyse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aufgezeichneter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Therapiesitzungen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D: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Neuropsychologische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Bildgebung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62307" y="1108604"/>
            <a:ext cx="15563387" cy="3451644"/>
            <a:chOff x="0" y="-104775"/>
            <a:chExt cx="20751182" cy="4602192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3145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>
                <a:latin typeface="Century Gothic" panose="020B0502020202020204" pitchFamily="34" charset="0"/>
              </a:endParaRPr>
            </a:p>
            <a:p>
              <a:pPr algn="ctr">
                <a:lnSpc>
                  <a:spcPts val="4512"/>
                </a:lnSpc>
              </a:pP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Welche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Aussage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beschreibt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die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Beziehung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zwischen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personzentrierter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Therapie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und Focusing am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besten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?</a:t>
              </a:r>
            </a:p>
            <a:p>
              <a:pPr algn="ctr">
                <a:lnSpc>
                  <a:spcPts val="4512"/>
                </a:lnSpc>
              </a:pPr>
              <a:endParaRPr lang="en-US" sz="4800" dirty="0">
                <a:solidFill>
                  <a:srgbClr val="5E17EB"/>
                </a:solidFill>
                <a:latin typeface="Century Gothic" panose="020B0502020202020204" pitchFamily="34" charset="0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4" cy="73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9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5E17EB"/>
                </a:solidFill>
                <a:latin typeface="Century Gothic" panose="020B0502020202020204" pitchFamily="34" charset="0"/>
                <a:ea typeface="Overpass Ultra-Bold"/>
                <a:cs typeface="Overpass Ultra-Bold"/>
                <a:sym typeface="Overpass Ultra-Bold"/>
              </a:rPr>
              <a:t>10.000 €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44167" y="4756853"/>
            <a:ext cx="6556585" cy="2467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A: Focusing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ist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aus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der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Verhaltenstherapie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erwachsen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.</a:t>
            </a:r>
          </a:p>
          <a:p>
            <a:pPr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B: </a:t>
            </a:r>
            <a:r>
              <a:rPr lang="de-DE" sz="2800" b="1" dirty="0">
                <a:latin typeface="Century Gothic" panose="020B0502020202020204" pitchFamily="34" charset="0"/>
              </a:rPr>
              <a:t>Focusing ersetzt die </a:t>
            </a:r>
            <a:r>
              <a:rPr lang="de-DE" sz="2800" b="1" dirty="0" err="1">
                <a:latin typeface="Century Gothic" panose="020B0502020202020204" pitchFamily="34" charset="0"/>
              </a:rPr>
              <a:t>personzentrierte</a:t>
            </a:r>
            <a:r>
              <a:rPr lang="de-DE" sz="2800" b="1" dirty="0">
                <a:latin typeface="Century Gothic" panose="020B0502020202020204" pitchFamily="34" charset="0"/>
              </a:rPr>
              <a:t> Therapie und macht ihre Grundhaltungen überflüssig.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839200" y="4756340"/>
            <a:ext cx="9126404" cy="2468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C: Focusing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entstand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im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Umfeld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der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personzentrierten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Therapie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und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ergänzt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diese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. 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D: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Beide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Ansätze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sind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historisch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unabhängig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voneinander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entstanden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8" name="Group 8"/>
          <p:cNvGrpSpPr/>
          <p:nvPr/>
        </p:nvGrpSpPr>
        <p:grpSpPr>
          <a:xfrm>
            <a:off x="1362307" y="1187185"/>
            <a:ext cx="15563387" cy="2801563"/>
            <a:chOff x="0" y="0"/>
            <a:chExt cx="20751182" cy="3735417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2383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/>
            </a:p>
            <a:p>
              <a:pPr algn="ctr">
                <a:lnSpc>
                  <a:spcPts val="4512"/>
                </a:lnSpc>
              </a:pP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Was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versteht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Gendlin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unter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„Implicit Experiencing“?</a:t>
              </a:r>
            </a:p>
            <a:p>
              <a:pPr algn="ctr">
                <a:lnSpc>
                  <a:spcPts val="4512"/>
                </a:lnSpc>
              </a:pPr>
              <a:endParaRPr lang="en-US" sz="4800" dirty="0">
                <a:solidFill>
                  <a:srgbClr val="5E17E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3" cy="855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9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5E17EB"/>
                </a:solidFill>
                <a:latin typeface="Overpass Ultra-Bold"/>
                <a:ea typeface="Overpass Ultra-Bold"/>
                <a:cs typeface="Overpass Ultra-Bold"/>
                <a:sym typeface="Overpass Ultra-Bold"/>
              </a:rPr>
              <a:t>32.000 €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75900" y="4778851"/>
            <a:ext cx="6556585" cy="1968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A: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Verdrängte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Kindheitserinnerungen</a:t>
            </a: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B: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Unbewusste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emotionale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Muster</a:t>
            </a: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686800" y="4778851"/>
            <a:ext cx="9126404" cy="1968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C: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Körperlich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getragenes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noch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nicht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ausformuliertes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Wissen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über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eine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Situation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D: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Automatisierte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Verhaltensweisen</a:t>
            </a: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8" name="Group 8"/>
          <p:cNvGrpSpPr/>
          <p:nvPr/>
        </p:nvGrpSpPr>
        <p:grpSpPr>
          <a:xfrm>
            <a:off x="1362307" y="1187185"/>
            <a:ext cx="15563387" cy="3373063"/>
            <a:chOff x="0" y="0"/>
            <a:chExt cx="20751182" cy="4497417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3145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/>
            </a:p>
            <a:p>
              <a:pPr algn="ctr">
                <a:lnSpc>
                  <a:spcPts val="4512"/>
                </a:lnSpc>
              </a:pP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Welcher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philosophische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Hintergrund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beeinflusste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Gendlins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Denken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besonders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stark?</a:t>
              </a:r>
            </a:p>
            <a:p>
              <a:pPr algn="ctr">
                <a:lnSpc>
                  <a:spcPts val="4512"/>
                </a:lnSpc>
              </a:pPr>
              <a:endParaRPr lang="en-US" sz="4800" dirty="0">
                <a:solidFill>
                  <a:srgbClr val="5E17E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3" cy="855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9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5E17EB"/>
                </a:solidFill>
                <a:latin typeface="Overpass Ultra-Bold"/>
                <a:ea typeface="Overpass Ultra-Bold"/>
                <a:cs typeface="Overpass Ultra-Bold"/>
                <a:sym typeface="Overpass Ultra-Bold"/>
              </a:rPr>
              <a:t>64.000 €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70499" y="5086350"/>
            <a:ext cx="7773501" cy="1968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A: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Logischer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Positivismus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des Wiener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Kreises</a:t>
            </a: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B: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Existenzphilosophie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und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Phänomenologie</a:t>
            </a: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786839" y="5143500"/>
            <a:ext cx="9126404" cy="147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C: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Strukturalismus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nach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Saussure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D: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Kritischer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Rationalismus</a:t>
            </a: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8" name="Group 8"/>
          <p:cNvGrpSpPr/>
          <p:nvPr/>
        </p:nvGrpSpPr>
        <p:grpSpPr>
          <a:xfrm>
            <a:off x="1362307" y="1187185"/>
            <a:ext cx="15563387" cy="3373063"/>
            <a:chOff x="0" y="0"/>
            <a:chExt cx="20751182" cy="4497417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3145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/>
            </a:p>
            <a:p>
              <a:pPr algn="ctr">
                <a:lnSpc>
                  <a:spcPts val="4512"/>
                </a:lnSpc>
              </a:pP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Welche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Aussage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entspricht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am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ehesten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Gendlins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Theorie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des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Erlebens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?</a:t>
              </a:r>
            </a:p>
            <a:p>
              <a:pPr algn="ctr">
                <a:lnSpc>
                  <a:spcPts val="4512"/>
                </a:lnSpc>
              </a:pPr>
              <a:endParaRPr lang="en-US" sz="4800" dirty="0">
                <a:solidFill>
                  <a:srgbClr val="5E17E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3" cy="855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9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5E17EB"/>
                </a:solidFill>
                <a:latin typeface="Overpass Ultra-Bold"/>
                <a:ea typeface="Overpass Ultra-Bold"/>
                <a:cs typeface="Overpass Ultra-Bold"/>
                <a:sym typeface="Overpass Ultra-Bold"/>
              </a:rPr>
              <a:t>32.000 €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70499" y="4690212"/>
            <a:ext cx="7011501" cy="2968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A: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Bedeutung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entsteht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ausschließlich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durch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Sprache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B: </a:t>
            </a:r>
            <a:r>
              <a:rPr lang="de-DE" sz="2800" b="1" dirty="0"/>
              <a:t>Körperliches Erleben und persönliche Bedeutung entwickeln sich weitgehend unabhängig voneinander.</a:t>
            </a: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610600" y="4691178"/>
            <a:ext cx="9126404" cy="2957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C: Das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Erleben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ist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fortlaufender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in dem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Körper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Situation und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Bedeutung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miteinander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verwoben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sind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und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sich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gegenseitig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hervorbringen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D: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Psychische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Veränderung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erfolgt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primär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durch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Einsicht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in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unbewusste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Konflikte</a:t>
            </a: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11" name="Group 11"/>
          <p:cNvGrpSpPr/>
          <p:nvPr/>
        </p:nvGrpSpPr>
        <p:grpSpPr>
          <a:xfrm>
            <a:off x="1362307" y="1187185"/>
            <a:ext cx="15563387" cy="3373063"/>
            <a:chOff x="0" y="0"/>
            <a:chExt cx="20751182" cy="4497417"/>
          </a:xfrm>
        </p:grpSpPr>
        <p:sp>
          <p:nvSpPr>
            <p:cNvPr id="12" name="TextBox 12"/>
            <p:cNvSpPr txBox="1"/>
            <p:nvPr/>
          </p:nvSpPr>
          <p:spPr>
            <a:xfrm>
              <a:off x="0" y="1352389"/>
              <a:ext cx="20751182" cy="3145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/>
            </a:p>
            <a:p>
              <a:pPr algn="ctr">
                <a:lnSpc>
                  <a:spcPts val="4512"/>
                </a:lnSpc>
              </a:pP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Welcher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Begriff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bezeichnet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bei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Gendlin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die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Entfaltung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neuer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Bedeutungsschritte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aus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implizitem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Erleben</a:t>
              </a:r>
              <a:r>
                <a:rPr lang="en-US" sz="4800" dirty="0">
                  <a:solidFill>
                    <a:srgbClr val="5E17EB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?</a:t>
              </a:r>
            </a:p>
            <a:p>
              <a:pPr algn="ctr">
                <a:lnSpc>
                  <a:spcPts val="4512"/>
                </a:lnSpc>
              </a:pPr>
              <a:endParaRPr lang="en-US" sz="4800" dirty="0">
                <a:solidFill>
                  <a:srgbClr val="5E17E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873116" y="-104775"/>
              <a:ext cx="10741923" cy="8557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5" name="Freeform 15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6" name="Freeform 16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7" name="TextBox 17"/>
          <p:cNvSpPr txBox="1"/>
          <p:nvPr/>
        </p:nvSpPr>
        <p:spPr>
          <a:xfrm>
            <a:off x="2969921" y="1729353"/>
            <a:ext cx="13137615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>
                <a:solidFill>
                  <a:srgbClr val="5E17EB"/>
                </a:solidFill>
                <a:latin typeface="Overpass Ultra-Bold"/>
                <a:ea typeface="Overpass Ultra-Bold"/>
                <a:cs typeface="Overpass Ultra-Bold"/>
                <a:sym typeface="Overpass Ultra-Bold"/>
              </a:rPr>
              <a:t>32.000 € Frage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362200" y="5072584"/>
            <a:ext cx="6556585" cy="97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A: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Symbolisierung</a:t>
            </a: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B: Carrying Forward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052671" y="5022107"/>
            <a:ext cx="9126404" cy="147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C: </a:t>
            </a:r>
            <a:r>
              <a:rPr lang="en-US" sz="2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Introjektion</a:t>
            </a: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D: Integration</a:t>
            </a: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62307" y="1108604"/>
            <a:ext cx="15563387" cy="3451644"/>
            <a:chOff x="0" y="-104775"/>
            <a:chExt cx="20751182" cy="4602192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3145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>
                <a:latin typeface="Century Gothic" panose="020B0502020202020204" pitchFamily="34" charset="0"/>
              </a:endParaRPr>
            </a:p>
            <a:p>
              <a:pPr algn="ctr">
                <a:lnSpc>
                  <a:spcPts val="4512"/>
                </a:lnSpc>
              </a:pP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Welche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Beobachtung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machte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Gendlin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in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seinen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frühen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Psychotherapieprozess-Studien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?</a:t>
              </a:r>
            </a:p>
            <a:p>
              <a:pPr algn="ctr">
                <a:lnSpc>
                  <a:spcPts val="4512"/>
                </a:lnSpc>
              </a:pPr>
              <a:endParaRPr lang="en-US" sz="4800" dirty="0">
                <a:solidFill>
                  <a:srgbClr val="5E17EB"/>
                </a:solidFill>
                <a:latin typeface="Century Gothic" panose="020B0502020202020204" pitchFamily="34" charset="0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4" cy="73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86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>
                <a:solidFill>
                  <a:srgbClr val="5E17EB"/>
                </a:solidFill>
                <a:latin typeface="Century Gothic" panose="020B0502020202020204" pitchFamily="34" charset="0"/>
                <a:ea typeface="Overpass Ultra-Bold"/>
                <a:cs typeface="Overpass Ultra-Bold"/>
                <a:sym typeface="Overpass Ultra-Bold"/>
              </a:rPr>
              <a:t>64.000 €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70499" y="4584411"/>
            <a:ext cx="7026271" cy="3954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A: </a:t>
            </a:r>
            <a:r>
              <a:rPr lang="de-DE" sz="2800" b="1" dirty="0">
                <a:latin typeface="Century Gothic" panose="020B0502020202020204" pitchFamily="34" charset="0"/>
              </a:rPr>
              <a:t>Der therapeutische Ansatz beeinflusst den Behandlungserfolg stärker als das Erleben der Klient.</a:t>
            </a:r>
          </a:p>
          <a:p>
            <a:pPr>
              <a:lnSpc>
                <a:spcPts val="3919"/>
              </a:lnSpc>
            </a:pPr>
            <a:br>
              <a:rPr lang="de-DE" sz="2800" dirty="0">
                <a:latin typeface="Century Gothic" panose="020B0502020202020204" pitchFamily="34" charset="0"/>
              </a:rPr>
            </a:b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B: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Erfolgreiche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Klient:innen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zeigen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früh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die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Fähigkeit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sich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auf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ihr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unmittelbares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Erleben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zu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beziehen</a:t>
            </a: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458200" y="4522317"/>
            <a:ext cx="9126404" cy="2453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de-DE" sz="2800" b="1" dirty="0">
                <a:latin typeface="Century Gothic" panose="020B0502020202020204" pitchFamily="34" charset="0"/>
              </a:rPr>
              <a:t>C: Der Behandlungserfolg steht vor allem mit der Dauer der Therapie in Zusammenhang.</a:t>
            </a:r>
          </a:p>
          <a:p>
            <a:pPr>
              <a:lnSpc>
                <a:spcPts val="3919"/>
              </a:lnSpc>
            </a:pPr>
            <a:br>
              <a:rPr lang="de-DE" sz="2800" b="1" dirty="0">
                <a:latin typeface="Century Gothic" panose="020B0502020202020204" pitchFamily="34" charset="0"/>
              </a:rPr>
            </a:br>
            <a:r>
              <a:rPr lang="de-DE" sz="2800" b="1" dirty="0">
                <a:latin typeface="Century Gothic" panose="020B0502020202020204" pitchFamily="34" charset="0"/>
              </a:rPr>
              <a:t>D: Entscheidend für Veränderung ist vor allem die Einsicht in biografische Zusammenhänge.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62307" y="1108604"/>
            <a:ext cx="15563387" cy="3451644"/>
            <a:chOff x="0" y="-104775"/>
            <a:chExt cx="20751182" cy="4602192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3145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>
                <a:latin typeface="Century Gothic" panose="020B0502020202020204" pitchFamily="34" charset="0"/>
              </a:endParaRPr>
            </a:p>
            <a:p>
              <a:pPr algn="ctr">
                <a:lnSpc>
                  <a:spcPts val="4512"/>
                </a:lnSpc>
              </a:pP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Wie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bezeichnete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Carl Rogers die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innere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Tendenz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des Menschen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zur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Entfaltung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seiner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Möglichkeiten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?</a:t>
              </a:r>
            </a:p>
            <a:p>
              <a:pPr algn="ctr">
                <a:lnSpc>
                  <a:spcPts val="4512"/>
                </a:lnSpc>
              </a:pPr>
              <a:endParaRPr lang="en-US" sz="4800" dirty="0">
                <a:solidFill>
                  <a:srgbClr val="5E17EB"/>
                </a:solidFill>
                <a:latin typeface="Century Gothic" panose="020B0502020202020204" pitchFamily="34" charset="0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4" cy="73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9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5E17EB"/>
                </a:solidFill>
                <a:latin typeface="Century Gothic" panose="020B0502020202020204" pitchFamily="34" charset="0"/>
                <a:ea typeface="Overpass Ultra-Bold"/>
                <a:cs typeface="Overpass Ultra-Bold"/>
                <a:sym typeface="Overpass Ultra-Bold"/>
              </a:rPr>
              <a:t>125.000 €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41278" y="5186252"/>
            <a:ext cx="6556585" cy="196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A: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Selbstoptimierungstrieb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B: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Aktualisierungstendenz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262549" y="5211806"/>
            <a:ext cx="6362700" cy="147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C: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Fortsetzungsordnung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D: </a:t>
            </a:r>
            <a:r>
              <a:rPr lang="en-US" sz="2799" b="1" dirty="0" err="1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Individuationsprinzip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62307" y="1108604"/>
            <a:ext cx="15563387" cy="2880144"/>
            <a:chOff x="0" y="-104775"/>
            <a:chExt cx="20751182" cy="3840192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2383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>
                <a:latin typeface="Century Gothic" panose="020B0502020202020204" pitchFamily="34" charset="0"/>
              </a:endParaRPr>
            </a:p>
            <a:p>
              <a:pPr algn="ctr">
                <a:lnSpc>
                  <a:spcPts val="4512"/>
                </a:lnSpc>
              </a:pP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In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Gendlins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Theorie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ist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der Körper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primär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:</a:t>
              </a:r>
            </a:p>
            <a:p>
              <a:pPr algn="ctr">
                <a:lnSpc>
                  <a:spcPts val="4512"/>
                </a:lnSpc>
              </a:pPr>
              <a:endParaRPr lang="en-US" sz="4800" dirty="0">
                <a:solidFill>
                  <a:srgbClr val="5E17EB"/>
                </a:solidFill>
                <a:latin typeface="Century Gothic" panose="020B0502020202020204" pitchFamily="34" charset="0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4" cy="73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86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>
                <a:solidFill>
                  <a:srgbClr val="5E17EB"/>
                </a:solidFill>
                <a:latin typeface="Century Gothic" panose="020B0502020202020204" pitchFamily="34" charset="0"/>
                <a:ea typeface="Overpass Ultra-Bold"/>
                <a:cs typeface="Overpass Ultra-Bold"/>
                <a:sym typeface="Overpass Ultra-Bold"/>
              </a:rPr>
              <a:t>250.000 €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70499" y="4577975"/>
            <a:ext cx="6556585" cy="2453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de-DE" sz="2800" b="1" dirty="0">
                <a:latin typeface="Century Gothic" panose="020B0502020202020204" pitchFamily="34" charset="0"/>
              </a:rPr>
              <a:t>A: Ein biologisches System, das durch seine Umwelt beeinflusst wird.</a:t>
            </a:r>
          </a:p>
          <a:p>
            <a:pPr>
              <a:lnSpc>
                <a:spcPts val="3919"/>
              </a:lnSpc>
            </a:pPr>
            <a:br>
              <a:rPr lang="de-DE" sz="2800" b="1" dirty="0">
                <a:latin typeface="Century Gothic" panose="020B0502020202020204" pitchFamily="34" charset="0"/>
              </a:rPr>
            </a:br>
            <a:r>
              <a:rPr lang="de-DE" sz="2800" b="1" dirty="0">
                <a:latin typeface="Century Gothic" panose="020B0502020202020204" pitchFamily="34" charset="0"/>
              </a:rPr>
              <a:t>B: Der unmittelbare Träger und Ausdruck emotionaler Erfahrungen.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132896" y="4507726"/>
            <a:ext cx="9126404" cy="2453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</a:pPr>
            <a:r>
              <a:rPr lang="de-DE" sz="2800" b="1" dirty="0">
                <a:latin typeface="Century Gothic" panose="020B0502020202020204" pitchFamily="34" charset="0"/>
              </a:rPr>
              <a:t>C: Ein situationales Interaktionssystem mit seiner Umwelt.</a:t>
            </a:r>
          </a:p>
          <a:p>
            <a:pPr>
              <a:lnSpc>
                <a:spcPts val="3919"/>
              </a:lnSpc>
            </a:pPr>
            <a:br>
              <a:rPr lang="de-DE" sz="2800" b="1" dirty="0">
                <a:latin typeface="Century Gothic" panose="020B0502020202020204" pitchFamily="34" charset="0"/>
              </a:rPr>
            </a:br>
            <a:r>
              <a:rPr lang="de-DE" sz="2800" b="1" dirty="0">
                <a:latin typeface="Century Gothic" panose="020B0502020202020204" pitchFamily="34" charset="0"/>
              </a:rPr>
              <a:t>D: Die körperliche Grundlage, auf der sich bewusstes Erleben entwickelt.</a:t>
            </a: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62307" y="1108604"/>
            <a:ext cx="15563387" cy="3451644"/>
            <a:chOff x="0" y="-104775"/>
            <a:chExt cx="20751182" cy="4602192"/>
          </a:xfrm>
        </p:grpSpPr>
        <p:sp>
          <p:nvSpPr>
            <p:cNvPr id="9" name="TextBox 9"/>
            <p:cNvSpPr txBox="1"/>
            <p:nvPr/>
          </p:nvSpPr>
          <p:spPr>
            <a:xfrm>
              <a:off x="0" y="1352389"/>
              <a:ext cx="20751182" cy="31450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451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451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Was </a:t>
              </a:r>
              <a:r>
                <a:rPr kumimoji="0" lang="en-US" sz="4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kritisierte</a:t>
              </a: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kumimoji="0" lang="en-US" sz="4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Gendlin</a:t>
              </a: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an </a:t>
              </a:r>
              <a:r>
                <a:rPr kumimoji="0" lang="en-US" sz="4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vielen</a:t>
              </a: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kumimoji="0" lang="en-US" sz="4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psychologischen</a:t>
              </a: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kumimoji="0" lang="en-US" sz="4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Theorien</a:t>
              </a:r>
              <a:r>
                <a:rPr kumimoji="0" lang="en-US" sz="4800" b="0" i="0" u="none" strike="noStrike" kern="1200" cap="none" spc="0" normalizeH="0" baseline="0" noProof="0" dirty="0">
                  <a:ln>
                    <a:noFill/>
                  </a:ln>
                  <a:solidFill>
                    <a:srgbClr val="5E17EB"/>
                  </a:solidFill>
                  <a:effectLst/>
                  <a:uLnTx/>
                  <a:uFillTx/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seiner Zeit?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451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5E17EB"/>
                </a:solidFill>
                <a:effectLst/>
                <a:uLnTx/>
                <a:uFillTx/>
                <a:latin typeface="Century Gothic" panose="020B0502020202020204" pitchFamily="34" charset="0"/>
                <a:ea typeface="Glacial Indifference"/>
                <a:cs typeface="Glacial Indifference"/>
                <a:sym typeface="Glacial Indifference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73116" y="-104775"/>
              <a:ext cx="10741924" cy="73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51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969921" y="1729353"/>
            <a:ext cx="13137615" cy="286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3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99" b="1" i="0" u="none" strike="noStrike" kern="1200" cap="none" spc="0" normalizeH="0" baseline="0" noProof="0">
                <a:ln>
                  <a:noFill/>
                </a:ln>
                <a:solidFill>
                  <a:srgbClr val="5E17EB"/>
                </a:solidFill>
                <a:effectLst/>
                <a:uLnTx/>
                <a:uFillTx/>
                <a:latin typeface="Century Gothic" panose="020B0502020202020204" pitchFamily="34" charset="0"/>
                <a:ea typeface="Overpass Ultra-Bold"/>
                <a:cs typeface="Overpass Ultra-Bold"/>
                <a:sym typeface="Overpass Ultra-Bold"/>
              </a:rPr>
              <a:t>500.000 € Frage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70499" y="5086350"/>
            <a:ext cx="7087701" cy="1953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A: Zu </a:t>
            </a:r>
            <a:r>
              <a:rPr kumimoji="0" lang="en-US" sz="2799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wenig</a:t>
            </a: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kumimoji="0" lang="en-US" sz="2799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empirische</a:t>
            </a: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Forschung.</a:t>
            </a:r>
          </a:p>
          <a:p>
            <a:pPr marL="0" marR="0" lvl="0" indent="0" algn="l" defTabSz="914400" rtl="0" eaLnBrk="1" fontAlgn="auto" latinLnBrk="0" hangingPunct="1">
              <a:lnSpc>
                <a:spcPts val="3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99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lvl="0">
              <a:lnSpc>
                <a:spcPts val="3919"/>
              </a:lnSpc>
              <a:defRPr/>
            </a:pPr>
            <a:r>
              <a:rPr lang="de-DE" sz="2800" b="1" dirty="0">
                <a:latin typeface="Century Gothic" panose="020B0502020202020204" pitchFamily="34" charset="0"/>
              </a:rPr>
              <a:t>B: Die zunehmende Bedeutung subjektiver und persönlicher Erfahrung.</a:t>
            </a:r>
            <a:endParaRPr kumimoji="0" lang="en-US" sz="2799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458200" y="5086350"/>
            <a:ext cx="9126404" cy="2453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C: Die Tendenz, </a:t>
            </a:r>
            <a:r>
              <a:rPr kumimoji="0" lang="en-US" sz="2799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fertige</a:t>
            </a: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kumimoji="0" lang="en-US" sz="2799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Konzepte</a:t>
            </a: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kumimoji="0" lang="en-US" sz="2799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über</a:t>
            </a: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den </a:t>
            </a:r>
            <a:r>
              <a:rPr kumimoji="0" lang="en-US" sz="2799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unmittelbaren</a:t>
            </a: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kumimoji="0" lang="en-US" sz="2799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Erlebensprozess</a:t>
            </a: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kumimoji="0" lang="en-US" sz="2799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zu</a:t>
            </a: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 </a:t>
            </a:r>
            <a:r>
              <a:rPr kumimoji="0" lang="en-US" sz="2799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stellen</a:t>
            </a:r>
            <a:r>
              <a:rPr kumimoji="0" lang="en-US" sz="2799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ts val="39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799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  <a:p>
            <a:pPr lvl="0">
              <a:lnSpc>
                <a:spcPts val="3919"/>
              </a:lnSpc>
              <a:defRPr/>
            </a:pPr>
            <a:r>
              <a:rPr lang="de-DE" sz="2800" b="1" dirty="0">
                <a:latin typeface="Century Gothic" panose="020B0502020202020204" pitchFamily="34" charset="0"/>
              </a:rPr>
              <a:t>D: Die Konzentration auf beobachtbares Verhalten statt auf innere Prozesse.</a:t>
            </a:r>
            <a:endParaRPr kumimoji="0" lang="en-US" sz="2799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320307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8338308" y="229582"/>
            <a:ext cx="1719110" cy="18395726"/>
          </a:xfrm>
          <a:custGeom>
            <a:avLst/>
            <a:gdLst/>
            <a:ahLst/>
            <a:cxnLst/>
            <a:rect l="l" t="t" r="r" b="b"/>
            <a:pathLst>
              <a:path w="1719110" h="18395726">
                <a:moveTo>
                  <a:pt x="0" y="0"/>
                </a:moveTo>
                <a:lnTo>
                  <a:pt x="1719110" y="0"/>
                </a:lnTo>
                <a:lnTo>
                  <a:pt x="1719110" y="18395726"/>
                </a:lnTo>
                <a:lnTo>
                  <a:pt x="0" y="183957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485487" r="-217066"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03463" y="7961732"/>
            <a:ext cx="1212316" cy="12123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277451" y="6806607"/>
            <a:ext cx="981849" cy="9818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2542" y="1711256"/>
            <a:ext cx="947957" cy="9479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908306" y="572032"/>
            <a:ext cx="738290" cy="738290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734604" y="-120082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7" y="0"/>
                </a:lnTo>
                <a:lnTo>
                  <a:pt x="2775017" y="2401650"/>
                </a:lnTo>
                <a:lnTo>
                  <a:pt x="0" y="24016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362307" y="1108604"/>
            <a:ext cx="15563387" cy="2256653"/>
            <a:chOff x="0" y="-104775"/>
            <a:chExt cx="20751182" cy="3008871"/>
          </a:xfrm>
        </p:grpSpPr>
        <p:sp>
          <p:nvSpPr>
            <p:cNvPr id="12" name="TextBox 12"/>
            <p:cNvSpPr txBox="1"/>
            <p:nvPr/>
          </p:nvSpPr>
          <p:spPr>
            <a:xfrm>
              <a:off x="0" y="1352389"/>
              <a:ext cx="20751182" cy="15517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12"/>
                </a:lnSpc>
              </a:pPr>
              <a:endParaRPr dirty="0">
                <a:latin typeface="Century Gothic" panose="020B0502020202020204" pitchFamily="34" charset="0"/>
              </a:endParaRPr>
            </a:p>
            <a:p>
              <a:pPr algn="ctr">
                <a:lnSpc>
                  <a:spcPts val="4512"/>
                </a:lnSpc>
              </a:pP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Welcher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Philosoph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hatte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keinen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</a:t>
              </a:r>
              <a:r>
                <a:rPr lang="en-US" sz="4800" dirty="0" err="1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Einfluss</a:t>
              </a:r>
              <a:r>
                <a:rPr lang="en-US" sz="4800" dirty="0">
                  <a:solidFill>
                    <a:srgbClr val="5E17EB"/>
                  </a:solidFill>
                  <a:latin typeface="Century Gothic" panose="020B0502020202020204" pitchFamily="34" charset="0"/>
                  <a:ea typeface="Glacial Indifference"/>
                  <a:cs typeface="Glacial Indifference"/>
                  <a:sym typeface="Glacial Indifference"/>
                </a:rPr>
                <a:t> auf Gendlin?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873116" y="-104775"/>
              <a:ext cx="10741924" cy="735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80"/>
                </a:lnSpc>
              </a:pPr>
              <a:endParaRPr>
                <a:latin typeface="Century Gothic" panose="020B0502020202020204" pitchFamily="34" charset="0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-964966" y="5386805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2228365" y="7297531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6768376" y="1499917"/>
            <a:ext cx="2775017" cy="2401651"/>
          </a:xfrm>
          <a:custGeom>
            <a:avLst/>
            <a:gdLst/>
            <a:ahLst/>
            <a:cxnLst/>
            <a:rect l="l" t="t" r="r" b="b"/>
            <a:pathLst>
              <a:path w="2775017" h="2401651">
                <a:moveTo>
                  <a:pt x="0" y="0"/>
                </a:moveTo>
                <a:lnTo>
                  <a:pt x="2775016" y="0"/>
                </a:lnTo>
                <a:lnTo>
                  <a:pt x="2775016" y="2401651"/>
                </a:lnTo>
                <a:lnTo>
                  <a:pt x="0" y="2401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>
              <a:latin typeface="Century Gothic" panose="020B0502020202020204" pitchFamily="34" charset="0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969921" y="1729353"/>
            <a:ext cx="13137615" cy="291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9"/>
              </a:lnSpc>
              <a:spcBef>
                <a:spcPct val="0"/>
              </a:spcBef>
            </a:pPr>
            <a:r>
              <a:rPr lang="en-US" sz="1999" b="1" dirty="0">
                <a:solidFill>
                  <a:srgbClr val="5E17EB"/>
                </a:solidFill>
                <a:latin typeface="Century Gothic" panose="020B0502020202020204" pitchFamily="34" charset="0"/>
                <a:ea typeface="Overpass Ultra-Bold"/>
                <a:cs typeface="Overpass Ultra-Bold"/>
                <a:sym typeface="Overpass Ultra-Bold"/>
              </a:rPr>
              <a:t>1.000.000 € Frage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70499" y="5086350"/>
            <a:ext cx="6556585" cy="147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A: Martin Heidegger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B: Maurice Merleau-Ponty</a:t>
            </a: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132896" y="5086350"/>
            <a:ext cx="9126404" cy="1468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C: Rene Descartes</a:t>
            </a:r>
          </a:p>
          <a:p>
            <a:pPr algn="l">
              <a:lnSpc>
                <a:spcPts val="3919"/>
              </a:lnSpc>
            </a:pPr>
            <a:r>
              <a:rPr lang="en-US" sz="2799" b="1" dirty="0">
                <a:solidFill>
                  <a:srgbClr val="000000"/>
                </a:solidFill>
                <a:latin typeface="Century Gothic" panose="020B0502020202020204" pitchFamily="34" charset="0"/>
                <a:ea typeface="Canva Sans Bold"/>
                <a:cs typeface="Canva Sans Bold"/>
                <a:sym typeface="Canva Sans Bold"/>
              </a:rPr>
              <a:t>D: Wilhelm Dilthey</a:t>
            </a:r>
          </a:p>
          <a:p>
            <a:pPr algn="l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entury Gothic" panose="020B0502020202020204" pitchFamily="34" charset="0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jorn">
  <a:themeElements>
    <a:clrScheme name="Blau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0</TotalTime>
  <Words>783</Words>
  <Application>Microsoft Office PowerPoint</Application>
  <PresentationFormat>Benutzerdefiniert</PresentationFormat>
  <Paragraphs>130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8" baseType="lpstr">
      <vt:lpstr>Glacial Indifference</vt:lpstr>
      <vt:lpstr>Neue Haas Grotesk Text Pro</vt:lpstr>
      <vt:lpstr>Canva Sans Bold</vt:lpstr>
      <vt:lpstr>Arial</vt:lpstr>
      <vt:lpstr>System Font Regular</vt:lpstr>
      <vt:lpstr>Nectarine</vt:lpstr>
      <vt:lpstr>Century Gothic</vt:lpstr>
      <vt:lpstr>Overpass Ultra-Bold</vt:lpstr>
      <vt:lpstr>Bjorn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 wird Millionär</dc:title>
  <dc:creator>Bettina</dc:creator>
  <cp:lastModifiedBy>Bettina Markones</cp:lastModifiedBy>
  <cp:revision>20</cp:revision>
  <dcterms:created xsi:type="dcterms:W3CDTF">2006-08-16T00:00:00Z</dcterms:created>
  <dcterms:modified xsi:type="dcterms:W3CDTF">2026-08-11T06:36:35Z</dcterms:modified>
  <dc:identifier>DAHNSFbJOcQ</dc:identifier>
</cp:coreProperties>
</file>